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2" r:id="rId1"/>
  </p:sldMasterIdLst>
  <p:notesMasterIdLst>
    <p:notesMasterId r:id="rId15"/>
  </p:notesMasterIdLst>
  <p:handoutMasterIdLst>
    <p:handoutMasterId r:id="rId16"/>
  </p:handoutMasterIdLst>
  <p:sldIdLst>
    <p:sldId id="257" r:id="rId2"/>
    <p:sldId id="260" r:id="rId3"/>
    <p:sldId id="258" r:id="rId4"/>
    <p:sldId id="259"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rtl="0">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Средний стиль 3 — акцент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p:scale>
          <a:sx n="105" d="100"/>
          <a:sy n="105" d="100"/>
        </p:scale>
        <p:origin x="-96" y="-204"/>
      </p:cViewPr>
      <p:guideLst>
        <p:guide orient="horz" pos="2160"/>
        <p:guide pos="3840"/>
      </p:guideLst>
    </p:cSldViewPr>
  </p:slideViewPr>
  <p:notesTextViewPr>
    <p:cViewPr>
      <p:scale>
        <a:sx n="1" d="1"/>
        <a:sy n="1" d="1"/>
      </p:scale>
      <p:origin x="0" y="0"/>
    </p:cViewPr>
  </p:notesTextViewPr>
  <p:notesViewPr>
    <p:cSldViewPr snapToGrid="0">
      <p:cViewPr varScale="1">
        <p:scale>
          <a:sx n="124" d="100"/>
          <a:sy n="124" d="100"/>
        </p:scale>
        <p:origin x="495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782870-D9E2-4A32-B484-EF0A474C6AA3}" type="doc">
      <dgm:prSet loTypeId="urn:microsoft.com/office/officeart/2005/8/layout/hierarchy1" loCatId="hierarchy" qsTypeId="urn:microsoft.com/office/officeart/2005/8/quickstyle/simple2" qsCatId="simple" csTypeId="urn:microsoft.com/office/officeart/2005/8/colors/colorful1" csCatId="colorful" phldr="1"/>
      <dgm:spPr/>
      <dgm:t>
        <a:bodyPr/>
        <a:lstStyle/>
        <a:p>
          <a:endParaRPr lang="ru-RU"/>
        </a:p>
      </dgm:t>
    </dgm:pt>
    <dgm:pt modelId="{3C34BEEB-DBD7-4D76-8426-4070914FA324}">
      <dgm:prSet phldrT="[Текст]" custT="1"/>
      <dgm:spPr/>
      <dgm:t>
        <a:bodyPr/>
        <a:lstStyle/>
        <a:p>
          <a:r>
            <a:rPr lang="ru-RU" sz="1400" dirty="0"/>
            <a:t>Основными функциональными особенностями сетей 5G являются следующие</a:t>
          </a:r>
        </a:p>
      </dgm:t>
    </dgm:pt>
    <dgm:pt modelId="{15E0FD35-6ACC-46E6-A39F-3B6E6EB5E40B}" type="parTrans" cxnId="{D1811AC3-708C-4EA0-9A50-4C66EF4BE199}">
      <dgm:prSet/>
      <dgm:spPr/>
      <dgm:t>
        <a:bodyPr/>
        <a:lstStyle/>
        <a:p>
          <a:endParaRPr lang="ru-RU"/>
        </a:p>
      </dgm:t>
    </dgm:pt>
    <dgm:pt modelId="{D50CE5BF-69EA-4647-886A-F9F625D1B0A6}" type="sibTrans" cxnId="{D1811AC3-708C-4EA0-9A50-4C66EF4BE199}">
      <dgm:prSet/>
      <dgm:spPr/>
      <dgm:t>
        <a:bodyPr/>
        <a:lstStyle/>
        <a:p>
          <a:endParaRPr lang="ru-RU"/>
        </a:p>
      </dgm:t>
    </dgm:pt>
    <dgm:pt modelId="{B5AADA10-1002-44BA-8687-86EC0D9E080F}">
      <dgm:prSet phldrT="[Текст]" custT="1"/>
      <dgm:spPr/>
      <dgm:t>
        <a:bodyPr/>
        <a:lstStyle/>
        <a:p>
          <a:r>
            <a:rPr lang="ru-RU" sz="1200" dirty="0"/>
            <a:t>Усовершенствованный мобильный широкополосный доступ </a:t>
          </a:r>
          <a:r>
            <a:rPr lang="ru-RU" sz="1200" dirty="0" err="1"/>
            <a:t>eMBB</a:t>
          </a:r>
          <a:r>
            <a:rPr lang="ru-RU" sz="1200" dirty="0"/>
            <a:t> (</a:t>
          </a:r>
          <a:r>
            <a:rPr lang="ru-RU" sz="1200" dirty="0" err="1"/>
            <a:t>enhanced</a:t>
          </a:r>
          <a:r>
            <a:rPr lang="ru-RU" sz="1200" dirty="0"/>
            <a:t> MBB) </a:t>
          </a:r>
        </a:p>
      </dgm:t>
    </dgm:pt>
    <dgm:pt modelId="{82F9D9EF-5B64-4F2C-9A8E-4A6642A3E4EE}" type="parTrans" cxnId="{CACFEC50-97B7-4D17-A5DB-498F15D2FA32}">
      <dgm:prSet/>
      <dgm:spPr/>
      <dgm:t>
        <a:bodyPr/>
        <a:lstStyle/>
        <a:p>
          <a:endParaRPr lang="ru-RU"/>
        </a:p>
      </dgm:t>
    </dgm:pt>
    <dgm:pt modelId="{06BFFB53-85D3-4599-B94D-9BDEF6A3BF15}" type="sibTrans" cxnId="{CACFEC50-97B7-4D17-A5DB-498F15D2FA32}">
      <dgm:prSet/>
      <dgm:spPr/>
      <dgm:t>
        <a:bodyPr/>
        <a:lstStyle/>
        <a:p>
          <a:endParaRPr lang="ru-RU"/>
        </a:p>
      </dgm:t>
    </dgm:pt>
    <dgm:pt modelId="{90C4A307-0E21-4B73-9ADC-3A6D728DC961}">
      <dgm:prSet phldrT="[Текст]" custT="1"/>
      <dgm:spPr/>
      <dgm:t>
        <a:bodyPr/>
        <a:lstStyle/>
        <a:p>
          <a:r>
            <a:rPr lang="ru-RU" sz="1200"/>
            <a:t>Сверхнадёжные коммуникации с низкой задержкой ULLRC (Ultra Low Latency Reliable Communication) </a:t>
          </a:r>
        </a:p>
      </dgm:t>
    </dgm:pt>
    <dgm:pt modelId="{80075F60-918B-41D8-9E17-56CC6200012D}" type="parTrans" cxnId="{0FFB8F47-558E-4D30-804D-01EA6210AF45}">
      <dgm:prSet/>
      <dgm:spPr/>
      <dgm:t>
        <a:bodyPr/>
        <a:lstStyle/>
        <a:p>
          <a:endParaRPr lang="ru-RU"/>
        </a:p>
      </dgm:t>
    </dgm:pt>
    <dgm:pt modelId="{3B021872-C84C-4842-94DE-2BF5FEC8EB53}" type="sibTrans" cxnId="{0FFB8F47-558E-4D30-804D-01EA6210AF45}">
      <dgm:prSet/>
      <dgm:spPr/>
      <dgm:t>
        <a:bodyPr/>
        <a:lstStyle/>
        <a:p>
          <a:endParaRPr lang="ru-RU"/>
        </a:p>
      </dgm:t>
    </dgm:pt>
    <dgm:pt modelId="{5E5DA594-F595-43E7-8640-069C80C80F4D}">
      <dgm:prSet custT="1"/>
      <dgm:spPr/>
      <dgm:t>
        <a:bodyPr/>
        <a:lstStyle/>
        <a:p>
          <a:r>
            <a:rPr lang="ru-RU" sz="1200"/>
            <a:t>Массивные межмашинные коммуникации</a:t>
          </a:r>
          <a:r>
            <a:rPr lang="en-US" sz="1200"/>
            <a:t> Massive IoT/IIoT, </a:t>
          </a:r>
          <a:r>
            <a:rPr lang="ru-RU" sz="1200"/>
            <a:t>м</a:t>
          </a:r>
          <a:r>
            <a:rPr lang="en-US" sz="1200"/>
            <a:t>MTC (massive Machine Type Communication) </a:t>
          </a:r>
          <a:endParaRPr lang="ru-RU" sz="1200"/>
        </a:p>
      </dgm:t>
    </dgm:pt>
    <dgm:pt modelId="{94C3DD22-371E-4862-993D-6D8252B737FA}" type="parTrans" cxnId="{A57C310A-B605-416D-8E28-3084EC607979}">
      <dgm:prSet/>
      <dgm:spPr/>
      <dgm:t>
        <a:bodyPr/>
        <a:lstStyle/>
        <a:p>
          <a:endParaRPr lang="ru-RU"/>
        </a:p>
      </dgm:t>
    </dgm:pt>
    <dgm:pt modelId="{D52E5563-1D4B-4D9A-9936-AB599CCB4C90}" type="sibTrans" cxnId="{A57C310A-B605-416D-8E28-3084EC607979}">
      <dgm:prSet/>
      <dgm:spPr/>
      <dgm:t>
        <a:bodyPr/>
        <a:lstStyle/>
        <a:p>
          <a:endParaRPr lang="ru-RU"/>
        </a:p>
      </dgm:t>
    </dgm:pt>
    <dgm:pt modelId="{EFE46443-143C-41F0-9E91-6BE52D3F98F2}" type="pres">
      <dgm:prSet presAssocID="{42782870-D9E2-4A32-B484-EF0A474C6AA3}" presName="hierChild1" presStyleCnt="0">
        <dgm:presLayoutVars>
          <dgm:chPref val="1"/>
          <dgm:dir/>
          <dgm:animOne val="branch"/>
          <dgm:animLvl val="lvl"/>
          <dgm:resizeHandles/>
        </dgm:presLayoutVars>
      </dgm:prSet>
      <dgm:spPr/>
      <dgm:t>
        <a:bodyPr/>
        <a:lstStyle/>
        <a:p>
          <a:endParaRPr lang="ru-RU"/>
        </a:p>
      </dgm:t>
    </dgm:pt>
    <dgm:pt modelId="{7ADE3F55-B2D0-49A9-A5BC-434438765BB9}" type="pres">
      <dgm:prSet presAssocID="{3C34BEEB-DBD7-4D76-8426-4070914FA324}" presName="hierRoot1" presStyleCnt="0"/>
      <dgm:spPr/>
    </dgm:pt>
    <dgm:pt modelId="{75399D6A-9E83-426F-8A7E-F81A9161F4BA}" type="pres">
      <dgm:prSet presAssocID="{3C34BEEB-DBD7-4D76-8426-4070914FA324}" presName="composite" presStyleCnt="0"/>
      <dgm:spPr/>
    </dgm:pt>
    <dgm:pt modelId="{DEABD536-BD77-4B1A-A820-94EC44953E8E}" type="pres">
      <dgm:prSet presAssocID="{3C34BEEB-DBD7-4D76-8426-4070914FA324}" presName="background" presStyleLbl="node0" presStyleIdx="0" presStyleCnt="1"/>
      <dgm:spPr/>
    </dgm:pt>
    <dgm:pt modelId="{FC1AE6C0-E594-44C6-AB8C-764FC2AD21D3}" type="pres">
      <dgm:prSet presAssocID="{3C34BEEB-DBD7-4D76-8426-4070914FA324}" presName="text" presStyleLbl="fgAcc0" presStyleIdx="0" presStyleCnt="1" custScaleX="247057">
        <dgm:presLayoutVars>
          <dgm:chPref val="3"/>
        </dgm:presLayoutVars>
      </dgm:prSet>
      <dgm:spPr/>
      <dgm:t>
        <a:bodyPr/>
        <a:lstStyle/>
        <a:p>
          <a:endParaRPr lang="ru-RU"/>
        </a:p>
      </dgm:t>
    </dgm:pt>
    <dgm:pt modelId="{4CC9A05C-0E4B-4B2B-8D3F-81868133AC31}" type="pres">
      <dgm:prSet presAssocID="{3C34BEEB-DBD7-4D76-8426-4070914FA324}" presName="hierChild2" presStyleCnt="0"/>
      <dgm:spPr/>
    </dgm:pt>
    <dgm:pt modelId="{DE4BBDEF-9DF0-4940-97E7-AABA8727DC72}" type="pres">
      <dgm:prSet presAssocID="{82F9D9EF-5B64-4F2C-9A8E-4A6642A3E4EE}" presName="Name10" presStyleLbl="parChTrans1D2" presStyleIdx="0" presStyleCnt="3"/>
      <dgm:spPr/>
      <dgm:t>
        <a:bodyPr/>
        <a:lstStyle/>
        <a:p>
          <a:endParaRPr lang="ru-RU"/>
        </a:p>
      </dgm:t>
    </dgm:pt>
    <dgm:pt modelId="{4BA6A104-C011-42BA-98BB-419D8BFB4828}" type="pres">
      <dgm:prSet presAssocID="{B5AADA10-1002-44BA-8687-86EC0D9E080F}" presName="hierRoot2" presStyleCnt="0"/>
      <dgm:spPr/>
    </dgm:pt>
    <dgm:pt modelId="{4C48360D-ACE4-4CA7-977B-FF4E7C32C85E}" type="pres">
      <dgm:prSet presAssocID="{B5AADA10-1002-44BA-8687-86EC0D9E080F}" presName="composite2" presStyleCnt="0"/>
      <dgm:spPr/>
    </dgm:pt>
    <dgm:pt modelId="{496CB1F1-1E45-49A7-81A9-AB4B43E56AA1}" type="pres">
      <dgm:prSet presAssocID="{B5AADA10-1002-44BA-8687-86EC0D9E080F}" presName="background2" presStyleLbl="node2" presStyleIdx="0" presStyleCnt="3"/>
      <dgm:spPr/>
    </dgm:pt>
    <dgm:pt modelId="{03453C7E-3CAA-4690-A5B1-0233C1F497C5}" type="pres">
      <dgm:prSet presAssocID="{B5AADA10-1002-44BA-8687-86EC0D9E080F}" presName="text2" presStyleLbl="fgAcc2" presStyleIdx="0" presStyleCnt="3" custScaleY="233651">
        <dgm:presLayoutVars>
          <dgm:chPref val="3"/>
        </dgm:presLayoutVars>
      </dgm:prSet>
      <dgm:spPr/>
      <dgm:t>
        <a:bodyPr/>
        <a:lstStyle/>
        <a:p>
          <a:endParaRPr lang="ru-RU"/>
        </a:p>
      </dgm:t>
    </dgm:pt>
    <dgm:pt modelId="{9AF3372C-AAB6-48A8-AD24-5B7F955AC01E}" type="pres">
      <dgm:prSet presAssocID="{B5AADA10-1002-44BA-8687-86EC0D9E080F}" presName="hierChild3" presStyleCnt="0"/>
      <dgm:spPr/>
    </dgm:pt>
    <dgm:pt modelId="{05F3F33F-9C33-420A-AD68-9803A725859F}" type="pres">
      <dgm:prSet presAssocID="{80075F60-918B-41D8-9E17-56CC6200012D}" presName="Name10" presStyleLbl="parChTrans1D2" presStyleIdx="1" presStyleCnt="3"/>
      <dgm:spPr/>
      <dgm:t>
        <a:bodyPr/>
        <a:lstStyle/>
        <a:p>
          <a:endParaRPr lang="ru-RU"/>
        </a:p>
      </dgm:t>
    </dgm:pt>
    <dgm:pt modelId="{DB4EE02A-C6DD-4C3A-A444-D71F42BF3F69}" type="pres">
      <dgm:prSet presAssocID="{90C4A307-0E21-4B73-9ADC-3A6D728DC961}" presName="hierRoot2" presStyleCnt="0"/>
      <dgm:spPr/>
    </dgm:pt>
    <dgm:pt modelId="{04D625F8-76D0-47D5-8A68-83D073B92A6E}" type="pres">
      <dgm:prSet presAssocID="{90C4A307-0E21-4B73-9ADC-3A6D728DC961}" presName="composite2" presStyleCnt="0"/>
      <dgm:spPr/>
    </dgm:pt>
    <dgm:pt modelId="{D3CE48D0-9D94-4EB9-B00D-64CB41039AFA}" type="pres">
      <dgm:prSet presAssocID="{90C4A307-0E21-4B73-9ADC-3A6D728DC961}" presName="background2" presStyleLbl="node2" presStyleIdx="1" presStyleCnt="3"/>
      <dgm:spPr/>
    </dgm:pt>
    <dgm:pt modelId="{316A5E96-7B5B-48D7-A47D-4F818F4854C1}" type="pres">
      <dgm:prSet presAssocID="{90C4A307-0E21-4B73-9ADC-3A6D728DC961}" presName="text2" presStyleLbl="fgAcc2" presStyleIdx="1" presStyleCnt="3" custScaleY="233651">
        <dgm:presLayoutVars>
          <dgm:chPref val="3"/>
        </dgm:presLayoutVars>
      </dgm:prSet>
      <dgm:spPr/>
      <dgm:t>
        <a:bodyPr/>
        <a:lstStyle/>
        <a:p>
          <a:endParaRPr lang="ru-RU"/>
        </a:p>
      </dgm:t>
    </dgm:pt>
    <dgm:pt modelId="{8888B321-645E-4DFD-BF01-BF17C63C8DE6}" type="pres">
      <dgm:prSet presAssocID="{90C4A307-0E21-4B73-9ADC-3A6D728DC961}" presName="hierChild3" presStyleCnt="0"/>
      <dgm:spPr/>
    </dgm:pt>
    <dgm:pt modelId="{F5CC80DD-05AC-4400-ACF2-BFE17AA3F5D4}" type="pres">
      <dgm:prSet presAssocID="{94C3DD22-371E-4862-993D-6D8252B737FA}" presName="Name10" presStyleLbl="parChTrans1D2" presStyleIdx="2" presStyleCnt="3"/>
      <dgm:spPr/>
      <dgm:t>
        <a:bodyPr/>
        <a:lstStyle/>
        <a:p>
          <a:endParaRPr lang="ru-RU"/>
        </a:p>
      </dgm:t>
    </dgm:pt>
    <dgm:pt modelId="{E82BFFB4-2C39-4DF8-8D15-87DA2249FB2D}" type="pres">
      <dgm:prSet presAssocID="{5E5DA594-F595-43E7-8640-069C80C80F4D}" presName="hierRoot2" presStyleCnt="0"/>
      <dgm:spPr/>
    </dgm:pt>
    <dgm:pt modelId="{918D052D-F428-4210-976F-9E670690A65E}" type="pres">
      <dgm:prSet presAssocID="{5E5DA594-F595-43E7-8640-069C80C80F4D}" presName="composite2" presStyleCnt="0"/>
      <dgm:spPr/>
    </dgm:pt>
    <dgm:pt modelId="{A603CA74-CE98-4D86-9372-AB8D55F20FA1}" type="pres">
      <dgm:prSet presAssocID="{5E5DA594-F595-43E7-8640-069C80C80F4D}" presName="background2" presStyleLbl="node2" presStyleIdx="2" presStyleCnt="3"/>
      <dgm:spPr/>
    </dgm:pt>
    <dgm:pt modelId="{8C8CC28E-47C8-407F-A9DE-13AD118DD4B4}" type="pres">
      <dgm:prSet presAssocID="{5E5DA594-F595-43E7-8640-069C80C80F4D}" presName="text2" presStyleLbl="fgAcc2" presStyleIdx="2" presStyleCnt="3" custScaleY="233651">
        <dgm:presLayoutVars>
          <dgm:chPref val="3"/>
        </dgm:presLayoutVars>
      </dgm:prSet>
      <dgm:spPr/>
      <dgm:t>
        <a:bodyPr/>
        <a:lstStyle/>
        <a:p>
          <a:endParaRPr lang="ru-RU"/>
        </a:p>
      </dgm:t>
    </dgm:pt>
    <dgm:pt modelId="{BDD8BDF3-274C-4B06-A5E3-2D9009ADA7F7}" type="pres">
      <dgm:prSet presAssocID="{5E5DA594-F595-43E7-8640-069C80C80F4D}" presName="hierChild3" presStyleCnt="0"/>
      <dgm:spPr/>
    </dgm:pt>
  </dgm:ptLst>
  <dgm:cxnLst>
    <dgm:cxn modelId="{A5A3C82F-5E91-4D20-935C-BD6F36200CD1}" type="presOf" srcId="{5E5DA594-F595-43E7-8640-069C80C80F4D}" destId="{8C8CC28E-47C8-407F-A9DE-13AD118DD4B4}" srcOrd="0" destOrd="0" presId="urn:microsoft.com/office/officeart/2005/8/layout/hierarchy1"/>
    <dgm:cxn modelId="{D1811AC3-708C-4EA0-9A50-4C66EF4BE199}" srcId="{42782870-D9E2-4A32-B484-EF0A474C6AA3}" destId="{3C34BEEB-DBD7-4D76-8426-4070914FA324}" srcOrd="0" destOrd="0" parTransId="{15E0FD35-6ACC-46E6-A39F-3B6E6EB5E40B}" sibTransId="{D50CE5BF-69EA-4647-886A-F9F625D1B0A6}"/>
    <dgm:cxn modelId="{DA1C5DF7-0C7C-4AE3-AC13-A90EA7434DE7}" type="presOf" srcId="{42782870-D9E2-4A32-B484-EF0A474C6AA3}" destId="{EFE46443-143C-41F0-9E91-6BE52D3F98F2}" srcOrd="0" destOrd="0" presId="urn:microsoft.com/office/officeart/2005/8/layout/hierarchy1"/>
    <dgm:cxn modelId="{5E3F3213-8622-460C-A4BA-F8681C07138C}" type="presOf" srcId="{82F9D9EF-5B64-4F2C-9A8E-4A6642A3E4EE}" destId="{DE4BBDEF-9DF0-4940-97E7-AABA8727DC72}" srcOrd="0" destOrd="0" presId="urn:microsoft.com/office/officeart/2005/8/layout/hierarchy1"/>
    <dgm:cxn modelId="{427C5C17-A02D-45AB-A574-9417748F7134}" type="presOf" srcId="{80075F60-918B-41D8-9E17-56CC6200012D}" destId="{05F3F33F-9C33-420A-AD68-9803A725859F}" srcOrd="0" destOrd="0" presId="urn:microsoft.com/office/officeart/2005/8/layout/hierarchy1"/>
    <dgm:cxn modelId="{0FFB8F47-558E-4D30-804D-01EA6210AF45}" srcId="{3C34BEEB-DBD7-4D76-8426-4070914FA324}" destId="{90C4A307-0E21-4B73-9ADC-3A6D728DC961}" srcOrd="1" destOrd="0" parTransId="{80075F60-918B-41D8-9E17-56CC6200012D}" sibTransId="{3B021872-C84C-4842-94DE-2BF5FEC8EB53}"/>
    <dgm:cxn modelId="{CACFEC50-97B7-4D17-A5DB-498F15D2FA32}" srcId="{3C34BEEB-DBD7-4D76-8426-4070914FA324}" destId="{B5AADA10-1002-44BA-8687-86EC0D9E080F}" srcOrd="0" destOrd="0" parTransId="{82F9D9EF-5B64-4F2C-9A8E-4A6642A3E4EE}" sibTransId="{06BFFB53-85D3-4599-B94D-9BDEF6A3BF15}"/>
    <dgm:cxn modelId="{A57C310A-B605-416D-8E28-3084EC607979}" srcId="{3C34BEEB-DBD7-4D76-8426-4070914FA324}" destId="{5E5DA594-F595-43E7-8640-069C80C80F4D}" srcOrd="2" destOrd="0" parTransId="{94C3DD22-371E-4862-993D-6D8252B737FA}" sibTransId="{D52E5563-1D4B-4D9A-9936-AB599CCB4C90}"/>
    <dgm:cxn modelId="{3D87253A-7E31-41CD-85F3-8D6F770F3B78}" type="presOf" srcId="{B5AADA10-1002-44BA-8687-86EC0D9E080F}" destId="{03453C7E-3CAA-4690-A5B1-0233C1F497C5}" srcOrd="0" destOrd="0" presId="urn:microsoft.com/office/officeart/2005/8/layout/hierarchy1"/>
    <dgm:cxn modelId="{98C5B25D-3D59-4FB1-944D-EDFA9B3FE8B8}" type="presOf" srcId="{3C34BEEB-DBD7-4D76-8426-4070914FA324}" destId="{FC1AE6C0-E594-44C6-AB8C-764FC2AD21D3}" srcOrd="0" destOrd="0" presId="urn:microsoft.com/office/officeart/2005/8/layout/hierarchy1"/>
    <dgm:cxn modelId="{034678EF-336B-4D74-AFA5-D692F2936E51}" type="presOf" srcId="{90C4A307-0E21-4B73-9ADC-3A6D728DC961}" destId="{316A5E96-7B5B-48D7-A47D-4F818F4854C1}" srcOrd="0" destOrd="0" presId="urn:microsoft.com/office/officeart/2005/8/layout/hierarchy1"/>
    <dgm:cxn modelId="{D1090CC5-039C-408B-9F1C-2DF32698D665}" type="presOf" srcId="{94C3DD22-371E-4862-993D-6D8252B737FA}" destId="{F5CC80DD-05AC-4400-ACF2-BFE17AA3F5D4}" srcOrd="0" destOrd="0" presId="urn:microsoft.com/office/officeart/2005/8/layout/hierarchy1"/>
    <dgm:cxn modelId="{051B39C0-BD37-4904-A846-00969DC821A4}" type="presParOf" srcId="{EFE46443-143C-41F0-9E91-6BE52D3F98F2}" destId="{7ADE3F55-B2D0-49A9-A5BC-434438765BB9}" srcOrd="0" destOrd="0" presId="urn:microsoft.com/office/officeart/2005/8/layout/hierarchy1"/>
    <dgm:cxn modelId="{D8DC8492-E13A-4B4A-97F6-6D6C250F6AA3}" type="presParOf" srcId="{7ADE3F55-B2D0-49A9-A5BC-434438765BB9}" destId="{75399D6A-9E83-426F-8A7E-F81A9161F4BA}" srcOrd="0" destOrd="0" presId="urn:microsoft.com/office/officeart/2005/8/layout/hierarchy1"/>
    <dgm:cxn modelId="{4E6D21CD-9F7D-48CB-BC37-54655716CCCB}" type="presParOf" srcId="{75399D6A-9E83-426F-8A7E-F81A9161F4BA}" destId="{DEABD536-BD77-4B1A-A820-94EC44953E8E}" srcOrd="0" destOrd="0" presId="urn:microsoft.com/office/officeart/2005/8/layout/hierarchy1"/>
    <dgm:cxn modelId="{95BD0D1F-BFFD-47D7-9BD7-30DDEFF75461}" type="presParOf" srcId="{75399D6A-9E83-426F-8A7E-F81A9161F4BA}" destId="{FC1AE6C0-E594-44C6-AB8C-764FC2AD21D3}" srcOrd="1" destOrd="0" presId="urn:microsoft.com/office/officeart/2005/8/layout/hierarchy1"/>
    <dgm:cxn modelId="{F3CA83C7-4C25-456B-89BF-5805C0A21392}" type="presParOf" srcId="{7ADE3F55-B2D0-49A9-A5BC-434438765BB9}" destId="{4CC9A05C-0E4B-4B2B-8D3F-81868133AC31}" srcOrd="1" destOrd="0" presId="urn:microsoft.com/office/officeart/2005/8/layout/hierarchy1"/>
    <dgm:cxn modelId="{E3C8902B-4AD7-413C-B95D-D6156E8180C1}" type="presParOf" srcId="{4CC9A05C-0E4B-4B2B-8D3F-81868133AC31}" destId="{DE4BBDEF-9DF0-4940-97E7-AABA8727DC72}" srcOrd="0" destOrd="0" presId="urn:microsoft.com/office/officeart/2005/8/layout/hierarchy1"/>
    <dgm:cxn modelId="{42C3E32D-F596-47E3-B109-97F8B5E71DC2}" type="presParOf" srcId="{4CC9A05C-0E4B-4B2B-8D3F-81868133AC31}" destId="{4BA6A104-C011-42BA-98BB-419D8BFB4828}" srcOrd="1" destOrd="0" presId="urn:microsoft.com/office/officeart/2005/8/layout/hierarchy1"/>
    <dgm:cxn modelId="{0DE10B36-5EB9-4B67-AAE9-C9D21ED0D8F2}" type="presParOf" srcId="{4BA6A104-C011-42BA-98BB-419D8BFB4828}" destId="{4C48360D-ACE4-4CA7-977B-FF4E7C32C85E}" srcOrd="0" destOrd="0" presId="urn:microsoft.com/office/officeart/2005/8/layout/hierarchy1"/>
    <dgm:cxn modelId="{0E4B5272-8F7C-42E6-88C3-B4C85D7EA8F0}" type="presParOf" srcId="{4C48360D-ACE4-4CA7-977B-FF4E7C32C85E}" destId="{496CB1F1-1E45-49A7-81A9-AB4B43E56AA1}" srcOrd="0" destOrd="0" presId="urn:microsoft.com/office/officeart/2005/8/layout/hierarchy1"/>
    <dgm:cxn modelId="{ACD78176-3518-4A12-9718-FE8CBDB8BFD0}" type="presParOf" srcId="{4C48360D-ACE4-4CA7-977B-FF4E7C32C85E}" destId="{03453C7E-3CAA-4690-A5B1-0233C1F497C5}" srcOrd="1" destOrd="0" presId="urn:microsoft.com/office/officeart/2005/8/layout/hierarchy1"/>
    <dgm:cxn modelId="{04A2433F-1566-494C-BA26-26F3D9ACD73E}" type="presParOf" srcId="{4BA6A104-C011-42BA-98BB-419D8BFB4828}" destId="{9AF3372C-AAB6-48A8-AD24-5B7F955AC01E}" srcOrd="1" destOrd="0" presId="urn:microsoft.com/office/officeart/2005/8/layout/hierarchy1"/>
    <dgm:cxn modelId="{0AC5A6C8-53E1-4DF3-91E8-6EC5D7260DA7}" type="presParOf" srcId="{4CC9A05C-0E4B-4B2B-8D3F-81868133AC31}" destId="{05F3F33F-9C33-420A-AD68-9803A725859F}" srcOrd="2" destOrd="0" presId="urn:microsoft.com/office/officeart/2005/8/layout/hierarchy1"/>
    <dgm:cxn modelId="{6B1A138A-EB24-4E90-B0E7-8A955D02E06C}" type="presParOf" srcId="{4CC9A05C-0E4B-4B2B-8D3F-81868133AC31}" destId="{DB4EE02A-C6DD-4C3A-A444-D71F42BF3F69}" srcOrd="3" destOrd="0" presId="urn:microsoft.com/office/officeart/2005/8/layout/hierarchy1"/>
    <dgm:cxn modelId="{2B1A1176-D175-47A8-9DA5-ABF984B33791}" type="presParOf" srcId="{DB4EE02A-C6DD-4C3A-A444-D71F42BF3F69}" destId="{04D625F8-76D0-47D5-8A68-83D073B92A6E}" srcOrd="0" destOrd="0" presId="urn:microsoft.com/office/officeart/2005/8/layout/hierarchy1"/>
    <dgm:cxn modelId="{04A2602F-9C3B-4479-9F64-8DE55D97BCD5}" type="presParOf" srcId="{04D625F8-76D0-47D5-8A68-83D073B92A6E}" destId="{D3CE48D0-9D94-4EB9-B00D-64CB41039AFA}" srcOrd="0" destOrd="0" presId="urn:microsoft.com/office/officeart/2005/8/layout/hierarchy1"/>
    <dgm:cxn modelId="{A89D2583-8ED4-4212-80E3-58638DE45FC0}" type="presParOf" srcId="{04D625F8-76D0-47D5-8A68-83D073B92A6E}" destId="{316A5E96-7B5B-48D7-A47D-4F818F4854C1}" srcOrd="1" destOrd="0" presId="urn:microsoft.com/office/officeart/2005/8/layout/hierarchy1"/>
    <dgm:cxn modelId="{39E8F414-E94E-428B-93BC-7E99583AF2CB}" type="presParOf" srcId="{DB4EE02A-C6DD-4C3A-A444-D71F42BF3F69}" destId="{8888B321-645E-4DFD-BF01-BF17C63C8DE6}" srcOrd="1" destOrd="0" presId="urn:microsoft.com/office/officeart/2005/8/layout/hierarchy1"/>
    <dgm:cxn modelId="{F847D75B-80E8-4636-9EA8-B77CD63CC7F2}" type="presParOf" srcId="{4CC9A05C-0E4B-4B2B-8D3F-81868133AC31}" destId="{F5CC80DD-05AC-4400-ACF2-BFE17AA3F5D4}" srcOrd="4" destOrd="0" presId="urn:microsoft.com/office/officeart/2005/8/layout/hierarchy1"/>
    <dgm:cxn modelId="{0B7771E5-EC93-4692-A38E-15B38330D82B}" type="presParOf" srcId="{4CC9A05C-0E4B-4B2B-8D3F-81868133AC31}" destId="{E82BFFB4-2C39-4DF8-8D15-87DA2249FB2D}" srcOrd="5" destOrd="0" presId="urn:microsoft.com/office/officeart/2005/8/layout/hierarchy1"/>
    <dgm:cxn modelId="{07F5AD0D-A753-476F-908E-B66E75B5EA7B}" type="presParOf" srcId="{E82BFFB4-2C39-4DF8-8D15-87DA2249FB2D}" destId="{918D052D-F428-4210-976F-9E670690A65E}" srcOrd="0" destOrd="0" presId="urn:microsoft.com/office/officeart/2005/8/layout/hierarchy1"/>
    <dgm:cxn modelId="{3ED6A425-0A65-4D16-B314-CC588E1121EB}" type="presParOf" srcId="{918D052D-F428-4210-976F-9E670690A65E}" destId="{A603CA74-CE98-4D86-9372-AB8D55F20FA1}" srcOrd="0" destOrd="0" presId="urn:microsoft.com/office/officeart/2005/8/layout/hierarchy1"/>
    <dgm:cxn modelId="{9E231D5C-A4BA-4D90-822D-C8165C22A077}" type="presParOf" srcId="{918D052D-F428-4210-976F-9E670690A65E}" destId="{8C8CC28E-47C8-407F-A9DE-13AD118DD4B4}" srcOrd="1" destOrd="0" presId="urn:microsoft.com/office/officeart/2005/8/layout/hierarchy1"/>
    <dgm:cxn modelId="{A37A380F-2BD6-41BF-92AF-EC7EA99FA300}" type="presParOf" srcId="{E82BFFB4-2C39-4DF8-8D15-87DA2249FB2D}" destId="{BDD8BDF3-274C-4B06-A5E3-2D9009ADA7F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B9B23E-1F87-4A3B-9D9D-057770636E6A}" type="doc">
      <dgm:prSet loTypeId="urn:microsoft.com/office/officeart/2005/8/layout/list1" loCatId="list" qsTypeId="urn:microsoft.com/office/officeart/2005/8/quickstyle/simple2" qsCatId="simple" csTypeId="urn:microsoft.com/office/officeart/2005/8/colors/accent0_1" csCatId="mainScheme" phldr="1"/>
      <dgm:spPr/>
      <dgm:t>
        <a:bodyPr/>
        <a:lstStyle/>
        <a:p>
          <a:endParaRPr lang="ru-RU"/>
        </a:p>
      </dgm:t>
    </dgm:pt>
    <dgm:pt modelId="{B8968D24-1534-40E1-9DCD-ADDEADA06314}">
      <dgm:prSet phldrT="[Текст]" custT="1"/>
      <dgm:spPr/>
      <dgm:t>
        <a:bodyPr/>
        <a:lstStyle/>
        <a:p>
          <a:pPr>
            <a:spcAft>
              <a:spcPts val="0"/>
            </a:spcAft>
          </a:pPr>
          <a:r>
            <a:rPr lang="ru-RU" sz="1600" dirty="0"/>
            <a:t>Мультимедийные услуги: видео в разрешении 4K, 8K, 3D-видео, онлайн игры, услуги на основе голограмм и мультимедиа с полным эффектом присутствия. </a:t>
          </a:r>
        </a:p>
      </dgm:t>
    </dgm:pt>
    <dgm:pt modelId="{D706A315-02CA-4670-B359-9C291F77DB4A}" type="parTrans" cxnId="{D8F37059-FCDD-4644-8DF5-B4236B200B8B}">
      <dgm:prSet/>
      <dgm:spPr/>
      <dgm:t>
        <a:bodyPr/>
        <a:lstStyle/>
        <a:p>
          <a:endParaRPr lang="ru-RU" sz="1600"/>
        </a:p>
      </dgm:t>
    </dgm:pt>
    <dgm:pt modelId="{019FF867-F885-4454-9F23-88E5B75CAF5F}" type="sibTrans" cxnId="{D8F37059-FCDD-4644-8DF5-B4236B200B8B}">
      <dgm:prSet/>
      <dgm:spPr/>
      <dgm:t>
        <a:bodyPr/>
        <a:lstStyle/>
        <a:p>
          <a:endParaRPr lang="ru-RU" sz="1600"/>
        </a:p>
      </dgm:t>
    </dgm:pt>
    <dgm:pt modelId="{2DE1992F-351A-4088-95A0-4D6D0DD0769A}">
      <dgm:prSet phldrT="[Текст]" custT="1"/>
      <dgm:spPr/>
      <dgm:t>
        <a:bodyPr/>
        <a:lstStyle/>
        <a:p>
          <a:pPr>
            <a:spcAft>
              <a:spcPts val="0"/>
            </a:spcAft>
          </a:pPr>
          <a:r>
            <a:rPr lang="ru-RU" sz="1600" dirty="0"/>
            <a:t>Облачные услуги: файловые хранилища, бизнес-приложения. </a:t>
          </a:r>
        </a:p>
      </dgm:t>
    </dgm:pt>
    <dgm:pt modelId="{3B3672D4-24DD-4DDF-9324-A2BAB9919DEF}" type="parTrans" cxnId="{559F15A9-2919-4E23-AECB-3FC0ECE839D5}">
      <dgm:prSet/>
      <dgm:spPr/>
      <dgm:t>
        <a:bodyPr/>
        <a:lstStyle/>
        <a:p>
          <a:endParaRPr lang="ru-RU" sz="1600"/>
        </a:p>
      </dgm:t>
    </dgm:pt>
    <dgm:pt modelId="{C29F38B7-A62F-4653-81AA-4E1F7C7B1489}" type="sibTrans" cxnId="{559F15A9-2919-4E23-AECB-3FC0ECE839D5}">
      <dgm:prSet/>
      <dgm:spPr/>
      <dgm:t>
        <a:bodyPr/>
        <a:lstStyle/>
        <a:p>
          <a:endParaRPr lang="ru-RU" sz="1600"/>
        </a:p>
      </dgm:t>
    </dgm:pt>
    <dgm:pt modelId="{09CA8A1C-3376-4B21-B18B-086B120C62B7}">
      <dgm:prSet phldrT="[Текст]" custT="1"/>
      <dgm:spPr/>
      <dgm:t>
        <a:bodyPr/>
        <a:lstStyle/>
        <a:p>
          <a:pPr>
            <a:spcAft>
              <a:spcPts val="0"/>
            </a:spcAft>
          </a:pPr>
          <a:r>
            <a:rPr lang="ru-RU" sz="1600" dirty="0"/>
            <a:t>Услуги виртуальной реальности. </a:t>
          </a:r>
        </a:p>
      </dgm:t>
    </dgm:pt>
    <dgm:pt modelId="{B4F48995-B81B-4560-ADE9-E5F67793F7D2}" type="parTrans" cxnId="{107B9012-D71B-4B31-A422-3A3FFA2E1468}">
      <dgm:prSet/>
      <dgm:spPr/>
      <dgm:t>
        <a:bodyPr/>
        <a:lstStyle/>
        <a:p>
          <a:endParaRPr lang="ru-RU" sz="1600"/>
        </a:p>
      </dgm:t>
    </dgm:pt>
    <dgm:pt modelId="{CAED296B-AC82-41A3-B9D6-CE1CBD4E3D68}" type="sibTrans" cxnId="{107B9012-D71B-4B31-A422-3A3FFA2E1468}">
      <dgm:prSet/>
      <dgm:spPr/>
      <dgm:t>
        <a:bodyPr/>
        <a:lstStyle/>
        <a:p>
          <a:endParaRPr lang="ru-RU" sz="1600"/>
        </a:p>
      </dgm:t>
    </dgm:pt>
    <dgm:pt modelId="{929122B1-008E-47CA-A39E-09669ED58379}">
      <dgm:prSet custT="1"/>
      <dgm:spPr/>
      <dgm:t>
        <a:bodyPr/>
        <a:lstStyle/>
        <a:p>
          <a:pPr>
            <a:spcAft>
              <a:spcPts val="0"/>
            </a:spcAft>
          </a:pPr>
          <a:r>
            <a:rPr lang="ru-RU" sz="1600" dirty="0"/>
            <a:t>Услуги дополненной реальности: здравоохранение, военная промышленность, образование, развлечения. </a:t>
          </a:r>
        </a:p>
      </dgm:t>
    </dgm:pt>
    <dgm:pt modelId="{A8EE2CCA-84FC-494D-818A-6CDC5604C1A5}" type="parTrans" cxnId="{BA813405-F9D7-44E0-94DA-8A6AFF0F0C28}">
      <dgm:prSet/>
      <dgm:spPr/>
      <dgm:t>
        <a:bodyPr/>
        <a:lstStyle/>
        <a:p>
          <a:endParaRPr lang="ru-RU" sz="1600"/>
        </a:p>
      </dgm:t>
    </dgm:pt>
    <dgm:pt modelId="{D1AF00C7-A3C9-49F6-906D-89EECBF09627}" type="sibTrans" cxnId="{BA813405-F9D7-44E0-94DA-8A6AFF0F0C28}">
      <dgm:prSet/>
      <dgm:spPr/>
      <dgm:t>
        <a:bodyPr/>
        <a:lstStyle/>
        <a:p>
          <a:endParaRPr lang="ru-RU" sz="1600"/>
        </a:p>
      </dgm:t>
    </dgm:pt>
    <dgm:pt modelId="{DB45BFE8-2E88-4FCC-A1A8-2FEC05EE4123}">
      <dgm:prSet custT="1"/>
      <dgm:spPr/>
      <dgm:t>
        <a:bodyPr/>
        <a:lstStyle/>
        <a:p>
          <a:pPr>
            <a:spcAft>
              <a:spcPts val="0"/>
            </a:spcAft>
          </a:pPr>
          <a:r>
            <a:rPr lang="ru-RU" sz="1600" dirty="0"/>
            <a:t>Интеллектуальные услуги на основе с целью повышения эффективности бизнеса, а также эксплуатации и управления сетью; </a:t>
          </a:r>
        </a:p>
      </dgm:t>
    </dgm:pt>
    <dgm:pt modelId="{4A7CF8A8-D94E-444F-BD8A-85C4366BB965}" type="parTrans" cxnId="{BC890718-3A2E-4A07-AD66-05F2C108CE8D}">
      <dgm:prSet/>
      <dgm:spPr/>
      <dgm:t>
        <a:bodyPr/>
        <a:lstStyle/>
        <a:p>
          <a:endParaRPr lang="ru-RU" sz="1600"/>
        </a:p>
      </dgm:t>
    </dgm:pt>
    <dgm:pt modelId="{08EE4708-30D1-4EDF-9897-88692B5843FA}" type="sibTrans" cxnId="{BC890718-3A2E-4A07-AD66-05F2C108CE8D}">
      <dgm:prSet/>
      <dgm:spPr/>
      <dgm:t>
        <a:bodyPr/>
        <a:lstStyle/>
        <a:p>
          <a:endParaRPr lang="ru-RU" sz="1600"/>
        </a:p>
      </dgm:t>
    </dgm:pt>
    <dgm:pt modelId="{675ABD4D-0D6F-4AB3-9724-3551BEB36389}">
      <dgm:prSet custT="1"/>
      <dgm:spPr/>
      <dgm:t>
        <a:bodyPr/>
        <a:lstStyle/>
        <a:p>
          <a:pPr>
            <a:spcAft>
              <a:spcPts val="0"/>
            </a:spcAft>
          </a:pPr>
          <a:r>
            <a:rPr lang="ru-RU" sz="1600" dirty="0"/>
            <a:t>Услуги интернета вещей на основе массового подключения устройств: энергетика, транспорт, здравоохранение, торговля, общественная безопасность, промышленность, ЖКХ; </a:t>
          </a:r>
        </a:p>
      </dgm:t>
    </dgm:pt>
    <dgm:pt modelId="{B0B84318-9D97-4A9E-BD1D-8CE86219905F}" type="parTrans" cxnId="{9D775560-5ADB-4D01-88D9-1EEEAB2BB350}">
      <dgm:prSet/>
      <dgm:spPr/>
      <dgm:t>
        <a:bodyPr/>
        <a:lstStyle/>
        <a:p>
          <a:endParaRPr lang="ru-RU" sz="1600"/>
        </a:p>
      </dgm:t>
    </dgm:pt>
    <dgm:pt modelId="{C940EF20-CA04-4EBD-A173-033160DE6057}" type="sibTrans" cxnId="{9D775560-5ADB-4D01-88D9-1EEEAB2BB350}">
      <dgm:prSet/>
      <dgm:spPr/>
      <dgm:t>
        <a:bodyPr/>
        <a:lstStyle/>
        <a:p>
          <a:endParaRPr lang="ru-RU" sz="1600"/>
        </a:p>
      </dgm:t>
    </dgm:pt>
    <dgm:pt modelId="{69D742E8-C422-4A7A-8A8A-231A7C338C3F}">
      <dgm:prSet custT="1"/>
      <dgm:spPr/>
      <dgm:t>
        <a:bodyPr/>
        <a:lstStyle/>
        <a:p>
          <a:pPr>
            <a:spcAft>
              <a:spcPts val="0"/>
            </a:spcAft>
          </a:pPr>
          <a:r>
            <a:rPr lang="ru-RU" sz="1600" dirty="0"/>
            <a:t>Услуги со сверхнизкой задержкой: управление роботизированными механизмами, телемедицина, беспилотный автотранспорт, 3D-игры. </a:t>
          </a:r>
        </a:p>
      </dgm:t>
    </dgm:pt>
    <dgm:pt modelId="{A065EFA1-67C0-416E-A84C-4C9260EB6CF2}" type="parTrans" cxnId="{4C617F29-266E-42D2-A978-5076F46AB894}">
      <dgm:prSet/>
      <dgm:spPr/>
      <dgm:t>
        <a:bodyPr/>
        <a:lstStyle/>
        <a:p>
          <a:endParaRPr lang="ru-RU" sz="1600"/>
        </a:p>
      </dgm:t>
    </dgm:pt>
    <dgm:pt modelId="{1840AAC3-5A1B-48E9-A478-4B18E7A68D91}" type="sibTrans" cxnId="{4C617F29-266E-42D2-A978-5076F46AB894}">
      <dgm:prSet/>
      <dgm:spPr/>
      <dgm:t>
        <a:bodyPr/>
        <a:lstStyle/>
        <a:p>
          <a:endParaRPr lang="ru-RU" sz="1600"/>
        </a:p>
      </dgm:t>
    </dgm:pt>
    <dgm:pt modelId="{1838C129-6FD7-4041-822B-3BE13D1F5BD6}" type="pres">
      <dgm:prSet presAssocID="{48B9B23E-1F87-4A3B-9D9D-057770636E6A}" presName="linear" presStyleCnt="0">
        <dgm:presLayoutVars>
          <dgm:dir/>
          <dgm:animLvl val="lvl"/>
          <dgm:resizeHandles val="exact"/>
        </dgm:presLayoutVars>
      </dgm:prSet>
      <dgm:spPr/>
      <dgm:t>
        <a:bodyPr/>
        <a:lstStyle/>
        <a:p>
          <a:endParaRPr lang="ru-RU"/>
        </a:p>
      </dgm:t>
    </dgm:pt>
    <dgm:pt modelId="{60E4616F-E537-4E00-A4C7-7265C6315214}" type="pres">
      <dgm:prSet presAssocID="{B8968D24-1534-40E1-9DCD-ADDEADA06314}" presName="parentLin" presStyleCnt="0"/>
      <dgm:spPr/>
    </dgm:pt>
    <dgm:pt modelId="{15B6FBB7-0E9C-47B4-97CF-F0276E27D284}" type="pres">
      <dgm:prSet presAssocID="{B8968D24-1534-40E1-9DCD-ADDEADA06314}" presName="parentLeftMargin" presStyleLbl="node1" presStyleIdx="0" presStyleCnt="7"/>
      <dgm:spPr/>
      <dgm:t>
        <a:bodyPr/>
        <a:lstStyle/>
        <a:p>
          <a:endParaRPr lang="ru-RU"/>
        </a:p>
      </dgm:t>
    </dgm:pt>
    <dgm:pt modelId="{6981D381-8204-4186-B859-B5978D7D217B}" type="pres">
      <dgm:prSet presAssocID="{B8968D24-1534-40E1-9DCD-ADDEADA06314}" presName="parentText" presStyleLbl="node1" presStyleIdx="0" presStyleCnt="7" custScaleX="122673">
        <dgm:presLayoutVars>
          <dgm:chMax val="0"/>
          <dgm:bulletEnabled val="1"/>
        </dgm:presLayoutVars>
      </dgm:prSet>
      <dgm:spPr/>
      <dgm:t>
        <a:bodyPr/>
        <a:lstStyle/>
        <a:p>
          <a:endParaRPr lang="ru-RU"/>
        </a:p>
      </dgm:t>
    </dgm:pt>
    <dgm:pt modelId="{64F52E84-620B-4F7D-8945-BC58D63E3B4B}" type="pres">
      <dgm:prSet presAssocID="{B8968D24-1534-40E1-9DCD-ADDEADA06314}" presName="negativeSpace" presStyleCnt="0"/>
      <dgm:spPr/>
    </dgm:pt>
    <dgm:pt modelId="{0A86A086-2B31-4379-8103-721A6C9CF0BD}" type="pres">
      <dgm:prSet presAssocID="{B8968D24-1534-40E1-9DCD-ADDEADA06314}" presName="childText" presStyleLbl="conFgAcc1" presStyleIdx="0" presStyleCnt="7">
        <dgm:presLayoutVars>
          <dgm:bulletEnabled val="1"/>
        </dgm:presLayoutVars>
      </dgm:prSet>
      <dgm:spPr/>
    </dgm:pt>
    <dgm:pt modelId="{8A88C96A-4DE1-41B7-83C6-7589527B1E12}" type="pres">
      <dgm:prSet presAssocID="{019FF867-F885-4454-9F23-88E5B75CAF5F}" presName="spaceBetweenRectangles" presStyleCnt="0"/>
      <dgm:spPr/>
    </dgm:pt>
    <dgm:pt modelId="{8BD2C440-0D5C-429A-A2C3-642B277961D1}" type="pres">
      <dgm:prSet presAssocID="{2DE1992F-351A-4088-95A0-4D6D0DD0769A}" presName="parentLin" presStyleCnt="0"/>
      <dgm:spPr/>
    </dgm:pt>
    <dgm:pt modelId="{5A8D8EA2-478D-4BA3-9C24-73B5F110E90F}" type="pres">
      <dgm:prSet presAssocID="{2DE1992F-351A-4088-95A0-4D6D0DD0769A}" presName="parentLeftMargin" presStyleLbl="node1" presStyleIdx="0" presStyleCnt="7"/>
      <dgm:spPr/>
      <dgm:t>
        <a:bodyPr/>
        <a:lstStyle/>
        <a:p>
          <a:endParaRPr lang="ru-RU"/>
        </a:p>
      </dgm:t>
    </dgm:pt>
    <dgm:pt modelId="{D70E6F7C-3D29-4904-A934-FE9C65316050}" type="pres">
      <dgm:prSet presAssocID="{2DE1992F-351A-4088-95A0-4D6D0DD0769A}" presName="parentText" presStyleLbl="node1" presStyleIdx="1" presStyleCnt="7" custScaleX="122673">
        <dgm:presLayoutVars>
          <dgm:chMax val="0"/>
          <dgm:bulletEnabled val="1"/>
        </dgm:presLayoutVars>
      </dgm:prSet>
      <dgm:spPr/>
      <dgm:t>
        <a:bodyPr/>
        <a:lstStyle/>
        <a:p>
          <a:endParaRPr lang="ru-RU"/>
        </a:p>
      </dgm:t>
    </dgm:pt>
    <dgm:pt modelId="{3D614FDF-E073-4A32-AA83-05F64AB9F9EE}" type="pres">
      <dgm:prSet presAssocID="{2DE1992F-351A-4088-95A0-4D6D0DD0769A}" presName="negativeSpace" presStyleCnt="0"/>
      <dgm:spPr/>
    </dgm:pt>
    <dgm:pt modelId="{786EED2C-35EA-492E-98FB-0B4F26D5C1E3}" type="pres">
      <dgm:prSet presAssocID="{2DE1992F-351A-4088-95A0-4D6D0DD0769A}" presName="childText" presStyleLbl="conFgAcc1" presStyleIdx="1" presStyleCnt="7">
        <dgm:presLayoutVars>
          <dgm:bulletEnabled val="1"/>
        </dgm:presLayoutVars>
      </dgm:prSet>
      <dgm:spPr/>
    </dgm:pt>
    <dgm:pt modelId="{C63EC999-976D-46BF-9EC8-D676DEFFF962}" type="pres">
      <dgm:prSet presAssocID="{C29F38B7-A62F-4653-81AA-4E1F7C7B1489}" presName="spaceBetweenRectangles" presStyleCnt="0"/>
      <dgm:spPr/>
    </dgm:pt>
    <dgm:pt modelId="{318812B0-EF15-4C5F-A2E0-1D56413D398B}" type="pres">
      <dgm:prSet presAssocID="{09CA8A1C-3376-4B21-B18B-086B120C62B7}" presName="parentLin" presStyleCnt="0"/>
      <dgm:spPr/>
    </dgm:pt>
    <dgm:pt modelId="{24B708CA-9264-4614-A693-97404240CF33}" type="pres">
      <dgm:prSet presAssocID="{09CA8A1C-3376-4B21-B18B-086B120C62B7}" presName="parentLeftMargin" presStyleLbl="node1" presStyleIdx="1" presStyleCnt="7"/>
      <dgm:spPr/>
      <dgm:t>
        <a:bodyPr/>
        <a:lstStyle/>
        <a:p>
          <a:endParaRPr lang="ru-RU"/>
        </a:p>
      </dgm:t>
    </dgm:pt>
    <dgm:pt modelId="{10956583-11EF-4A90-A61E-419F115E719B}" type="pres">
      <dgm:prSet presAssocID="{09CA8A1C-3376-4B21-B18B-086B120C62B7}" presName="parentText" presStyleLbl="node1" presStyleIdx="2" presStyleCnt="7" custScaleX="122673">
        <dgm:presLayoutVars>
          <dgm:chMax val="0"/>
          <dgm:bulletEnabled val="1"/>
        </dgm:presLayoutVars>
      </dgm:prSet>
      <dgm:spPr/>
      <dgm:t>
        <a:bodyPr/>
        <a:lstStyle/>
        <a:p>
          <a:endParaRPr lang="ru-RU"/>
        </a:p>
      </dgm:t>
    </dgm:pt>
    <dgm:pt modelId="{351D5FCD-9947-4D07-B759-F996E3957461}" type="pres">
      <dgm:prSet presAssocID="{09CA8A1C-3376-4B21-B18B-086B120C62B7}" presName="negativeSpace" presStyleCnt="0"/>
      <dgm:spPr/>
    </dgm:pt>
    <dgm:pt modelId="{9F1A9796-99B9-4BDE-97CE-5B95728002C5}" type="pres">
      <dgm:prSet presAssocID="{09CA8A1C-3376-4B21-B18B-086B120C62B7}" presName="childText" presStyleLbl="conFgAcc1" presStyleIdx="2" presStyleCnt="7">
        <dgm:presLayoutVars>
          <dgm:bulletEnabled val="1"/>
        </dgm:presLayoutVars>
      </dgm:prSet>
      <dgm:spPr/>
    </dgm:pt>
    <dgm:pt modelId="{BA0333D7-BC30-4F84-9057-A14027A94A70}" type="pres">
      <dgm:prSet presAssocID="{CAED296B-AC82-41A3-B9D6-CE1CBD4E3D68}" presName="spaceBetweenRectangles" presStyleCnt="0"/>
      <dgm:spPr/>
    </dgm:pt>
    <dgm:pt modelId="{6258ADFA-8EB9-4349-ADBD-2C7F43BCDF83}" type="pres">
      <dgm:prSet presAssocID="{929122B1-008E-47CA-A39E-09669ED58379}" presName="parentLin" presStyleCnt="0"/>
      <dgm:spPr/>
    </dgm:pt>
    <dgm:pt modelId="{E45EDCB9-4C3C-4E6D-B534-B907D7EEE9D5}" type="pres">
      <dgm:prSet presAssocID="{929122B1-008E-47CA-A39E-09669ED58379}" presName="parentLeftMargin" presStyleLbl="node1" presStyleIdx="2" presStyleCnt="7"/>
      <dgm:spPr/>
      <dgm:t>
        <a:bodyPr/>
        <a:lstStyle/>
        <a:p>
          <a:endParaRPr lang="ru-RU"/>
        </a:p>
      </dgm:t>
    </dgm:pt>
    <dgm:pt modelId="{073A70F6-B354-4C81-AB20-E284FC22BBA1}" type="pres">
      <dgm:prSet presAssocID="{929122B1-008E-47CA-A39E-09669ED58379}" presName="parentText" presStyleLbl="node1" presStyleIdx="3" presStyleCnt="7" custScaleX="122673">
        <dgm:presLayoutVars>
          <dgm:chMax val="0"/>
          <dgm:bulletEnabled val="1"/>
        </dgm:presLayoutVars>
      </dgm:prSet>
      <dgm:spPr/>
      <dgm:t>
        <a:bodyPr/>
        <a:lstStyle/>
        <a:p>
          <a:endParaRPr lang="ru-RU"/>
        </a:p>
      </dgm:t>
    </dgm:pt>
    <dgm:pt modelId="{41B9FD73-71A3-4C28-ACBD-BE66EB6AA247}" type="pres">
      <dgm:prSet presAssocID="{929122B1-008E-47CA-A39E-09669ED58379}" presName="negativeSpace" presStyleCnt="0"/>
      <dgm:spPr/>
    </dgm:pt>
    <dgm:pt modelId="{470FDB2A-F9E4-4EE7-B3F7-D49CA0AEA686}" type="pres">
      <dgm:prSet presAssocID="{929122B1-008E-47CA-A39E-09669ED58379}" presName="childText" presStyleLbl="conFgAcc1" presStyleIdx="3" presStyleCnt="7">
        <dgm:presLayoutVars>
          <dgm:bulletEnabled val="1"/>
        </dgm:presLayoutVars>
      </dgm:prSet>
      <dgm:spPr/>
    </dgm:pt>
    <dgm:pt modelId="{6481AA57-6693-490E-B09E-0C45BDE7F186}" type="pres">
      <dgm:prSet presAssocID="{D1AF00C7-A3C9-49F6-906D-89EECBF09627}" presName="spaceBetweenRectangles" presStyleCnt="0"/>
      <dgm:spPr/>
    </dgm:pt>
    <dgm:pt modelId="{2825D096-1513-4247-8512-A15EAECF5C1E}" type="pres">
      <dgm:prSet presAssocID="{DB45BFE8-2E88-4FCC-A1A8-2FEC05EE4123}" presName="parentLin" presStyleCnt="0"/>
      <dgm:spPr/>
    </dgm:pt>
    <dgm:pt modelId="{CD887658-3BDE-4F20-B2E5-51F3D14A9952}" type="pres">
      <dgm:prSet presAssocID="{DB45BFE8-2E88-4FCC-A1A8-2FEC05EE4123}" presName="parentLeftMargin" presStyleLbl="node1" presStyleIdx="3" presStyleCnt="7"/>
      <dgm:spPr/>
      <dgm:t>
        <a:bodyPr/>
        <a:lstStyle/>
        <a:p>
          <a:endParaRPr lang="ru-RU"/>
        </a:p>
      </dgm:t>
    </dgm:pt>
    <dgm:pt modelId="{5648A9D6-2252-4A24-B23B-F128FA6A8DB0}" type="pres">
      <dgm:prSet presAssocID="{DB45BFE8-2E88-4FCC-A1A8-2FEC05EE4123}" presName="parentText" presStyleLbl="node1" presStyleIdx="4" presStyleCnt="7" custScaleX="122673">
        <dgm:presLayoutVars>
          <dgm:chMax val="0"/>
          <dgm:bulletEnabled val="1"/>
        </dgm:presLayoutVars>
      </dgm:prSet>
      <dgm:spPr/>
      <dgm:t>
        <a:bodyPr/>
        <a:lstStyle/>
        <a:p>
          <a:endParaRPr lang="ru-RU"/>
        </a:p>
      </dgm:t>
    </dgm:pt>
    <dgm:pt modelId="{1A694C28-C3AD-43D6-A6F2-18C706FF33F0}" type="pres">
      <dgm:prSet presAssocID="{DB45BFE8-2E88-4FCC-A1A8-2FEC05EE4123}" presName="negativeSpace" presStyleCnt="0"/>
      <dgm:spPr/>
    </dgm:pt>
    <dgm:pt modelId="{E25F5035-6560-483D-B715-690578A6E664}" type="pres">
      <dgm:prSet presAssocID="{DB45BFE8-2E88-4FCC-A1A8-2FEC05EE4123}" presName="childText" presStyleLbl="conFgAcc1" presStyleIdx="4" presStyleCnt="7">
        <dgm:presLayoutVars>
          <dgm:bulletEnabled val="1"/>
        </dgm:presLayoutVars>
      </dgm:prSet>
      <dgm:spPr/>
    </dgm:pt>
    <dgm:pt modelId="{51353AFA-69A8-462C-8EB6-00AAC64DC0A7}" type="pres">
      <dgm:prSet presAssocID="{08EE4708-30D1-4EDF-9897-88692B5843FA}" presName="spaceBetweenRectangles" presStyleCnt="0"/>
      <dgm:spPr/>
    </dgm:pt>
    <dgm:pt modelId="{6175DFD4-D1B9-4A85-AC3E-F4D705DD4AC6}" type="pres">
      <dgm:prSet presAssocID="{675ABD4D-0D6F-4AB3-9724-3551BEB36389}" presName="parentLin" presStyleCnt="0"/>
      <dgm:spPr/>
    </dgm:pt>
    <dgm:pt modelId="{9FD6E7FB-AC56-422F-89F7-FEEEF54425E0}" type="pres">
      <dgm:prSet presAssocID="{675ABD4D-0D6F-4AB3-9724-3551BEB36389}" presName="parentLeftMargin" presStyleLbl="node1" presStyleIdx="4" presStyleCnt="7"/>
      <dgm:spPr/>
      <dgm:t>
        <a:bodyPr/>
        <a:lstStyle/>
        <a:p>
          <a:endParaRPr lang="ru-RU"/>
        </a:p>
      </dgm:t>
    </dgm:pt>
    <dgm:pt modelId="{46E532AF-DA3C-4EB9-B7F2-79E7C058C4D4}" type="pres">
      <dgm:prSet presAssocID="{675ABD4D-0D6F-4AB3-9724-3551BEB36389}" presName="parentText" presStyleLbl="node1" presStyleIdx="5" presStyleCnt="7" custScaleX="122673">
        <dgm:presLayoutVars>
          <dgm:chMax val="0"/>
          <dgm:bulletEnabled val="1"/>
        </dgm:presLayoutVars>
      </dgm:prSet>
      <dgm:spPr/>
      <dgm:t>
        <a:bodyPr/>
        <a:lstStyle/>
        <a:p>
          <a:endParaRPr lang="ru-RU"/>
        </a:p>
      </dgm:t>
    </dgm:pt>
    <dgm:pt modelId="{37795FE6-5862-4696-9187-D6D8E1136748}" type="pres">
      <dgm:prSet presAssocID="{675ABD4D-0D6F-4AB3-9724-3551BEB36389}" presName="negativeSpace" presStyleCnt="0"/>
      <dgm:spPr/>
    </dgm:pt>
    <dgm:pt modelId="{5CE8F65C-4E4B-44B7-917D-FA9651BCA07B}" type="pres">
      <dgm:prSet presAssocID="{675ABD4D-0D6F-4AB3-9724-3551BEB36389}" presName="childText" presStyleLbl="conFgAcc1" presStyleIdx="5" presStyleCnt="7">
        <dgm:presLayoutVars>
          <dgm:bulletEnabled val="1"/>
        </dgm:presLayoutVars>
      </dgm:prSet>
      <dgm:spPr/>
    </dgm:pt>
    <dgm:pt modelId="{8204563F-411A-40E2-85D0-C611B2F921C9}" type="pres">
      <dgm:prSet presAssocID="{C940EF20-CA04-4EBD-A173-033160DE6057}" presName="spaceBetweenRectangles" presStyleCnt="0"/>
      <dgm:spPr/>
    </dgm:pt>
    <dgm:pt modelId="{470E03AC-5A22-490A-8409-112190B1A8B3}" type="pres">
      <dgm:prSet presAssocID="{69D742E8-C422-4A7A-8A8A-231A7C338C3F}" presName="parentLin" presStyleCnt="0"/>
      <dgm:spPr/>
    </dgm:pt>
    <dgm:pt modelId="{E8693390-2BC5-44FA-8359-D8BD58CC70DC}" type="pres">
      <dgm:prSet presAssocID="{69D742E8-C422-4A7A-8A8A-231A7C338C3F}" presName="parentLeftMargin" presStyleLbl="node1" presStyleIdx="5" presStyleCnt="7"/>
      <dgm:spPr/>
      <dgm:t>
        <a:bodyPr/>
        <a:lstStyle/>
        <a:p>
          <a:endParaRPr lang="ru-RU"/>
        </a:p>
      </dgm:t>
    </dgm:pt>
    <dgm:pt modelId="{3AD4643D-A593-4C37-8816-0D59902535C7}" type="pres">
      <dgm:prSet presAssocID="{69D742E8-C422-4A7A-8A8A-231A7C338C3F}" presName="parentText" presStyleLbl="node1" presStyleIdx="6" presStyleCnt="7" custScaleX="122673">
        <dgm:presLayoutVars>
          <dgm:chMax val="0"/>
          <dgm:bulletEnabled val="1"/>
        </dgm:presLayoutVars>
      </dgm:prSet>
      <dgm:spPr/>
      <dgm:t>
        <a:bodyPr/>
        <a:lstStyle/>
        <a:p>
          <a:endParaRPr lang="ru-RU"/>
        </a:p>
      </dgm:t>
    </dgm:pt>
    <dgm:pt modelId="{14B4901E-6171-4B05-AF89-4D9EA048B266}" type="pres">
      <dgm:prSet presAssocID="{69D742E8-C422-4A7A-8A8A-231A7C338C3F}" presName="negativeSpace" presStyleCnt="0"/>
      <dgm:spPr/>
    </dgm:pt>
    <dgm:pt modelId="{86C11CB6-0569-4787-BDCB-837A8CC6DC92}" type="pres">
      <dgm:prSet presAssocID="{69D742E8-C422-4A7A-8A8A-231A7C338C3F}" presName="childText" presStyleLbl="conFgAcc1" presStyleIdx="6" presStyleCnt="7">
        <dgm:presLayoutVars>
          <dgm:bulletEnabled val="1"/>
        </dgm:presLayoutVars>
      </dgm:prSet>
      <dgm:spPr/>
    </dgm:pt>
  </dgm:ptLst>
  <dgm:cxnLst>
    <dgm:cxn modelId="{F064180D-39F8-400A-984B-130008396BCD}" type="presOf" srcId="{B8968D24-1534-40E1-9DCD-ADDEADA06314}" destId="{15B6FBB7-0E9C-47B4-97CF-F0276E27D284}" srcOrd="0" destOrd="0" presId="urn:microsoft.com/office/officeart/2005/8/layout/list1"/>
    <dgm:cxn modelId="{1E6032E1-5D44-4013-A0A6-340C24EBFE1C}" type="presOf" srcId="{48B9B23E-1F87-4A3B-9D9D-057770636E6A}" destId="{1838C129-6FD7-4041-822B-3BE13D1F5BD6}" srcOrd="0" destOrd="0" presId="urn:microsoft.com/office/officeart/2005/8/layout/list1"/>
    <dgm:cxn modelId="{AC3CC079-3760-46F5-B348-A90A4392C8D0}" type="presOf" srcId="{69D742E8-C422-4A7A-8A8A-231A7C338C3F}" destId="{E8693390-2BC5-44FA-8359-D8BD58CC70DC}" srcOrd="0" destOrd="0" presId="urn:microsoft.com/office/officeart/2005/8/layout/list1"/>
    <dgm:cxn modelId="{F43F00D8-6769-4594-BBEB-4F2CD2AB9DEC}" type="presOf" srcId="{2DE1992F-351A-4088-95A0-4D6D0DD0769A}" destId="{5A8D8EA2-478D-4BA3-9C24-73B5F110E90F}" srcOrd="0" destOrd="0" presId="urn:microsoft.com/office/officeart/2005/8/layout/list1"/>
    <dgm:cxn modelId="{547B7565-654B-450D-B999-2CFC1FF9DC12}" type="presOf" srcId="{09CA8A1C-3376-4B21-B18B-086B120C62B7}" destId="{24B708CA-9264-4614-A693-97404240CF33}" srcOrd="0" destOrd="0" presId="urn:microsoft.com/office/officeart/2005/8/layout/list1"/>
    <dgm:cxn modelId="{9D775560-5ADB-4D01-88D9-1EEEAB2BB350}" srcId="{48B9B23E-1F87-4A3B-9D9D-057770636E6A}" destId="{675ABD4D-0D6F-4AB3-9724-3551BEB36389}" srcOrd="5" destOrd="0" parTransId="{B0B84318-9D97-4A9E-BD1D-8CE86219905F}" sibTransId="{C940EF20-CA04-4EBD-A173-033160DE6057}"/>
    <dgm:cxn modelId="{559F15A9-2919-4E23-AECB-3FC0ECE839D5}" srcId="{48B9B23E-1F87-4A3B-9D9D-057770636E6A}" destId="{2DE1992F-351A-4088-95A0-4D6D0DD0769A}" srcOrd="1" destOrd="0" parTransId="{3B3672D4-24DD-4DDF-9324-A2BAB9919DEF}" sibTransId="{C29F38B7-A62F-4653-81AA-4E1F7C7B1489}"/>
    <dgm:cxn modelId="{3E8C2F12-D6D5-4FA1-A8EE-61C4559C8DF5}" type="presOf" srcId="{929122B1-008E-47CA-A39E-09669ED58379}" destId="{073A70F6-B354-4C81-AB20-E284FC22BBA1}" srcOrd="1" destOrd="0" presId="urn:microsoft.com/office/officeart/2005/8/layout/list1"/>
    <dgm:cxn modelId="{A6D39764-AC1D-4D09-A513-77D6A8AE0129}" type="presOf" srcId="{69D742E8-C422-4A7A-8A8A-231A7C338C3F}" destId="{3AD4643D-A593-4C37-8816-0D59902535C7}" srcOrd="1" destOrd="0" presId="urn:microsoft.com/office/officeart/2005/8/layout/list1"/>
    <dgm:cxn modelId="{331B8E75-E293-4BC9-95BD-1322B084656E}" type="presOf" srcId="{DB45BFE8-2E88-4FCC-A1A8-2FEC05EE4123}" destId="{5648A9D6-2252-4A24-B23B-F128FA6A8DB0}" srcOrd="1" destOrd="0" presId="urn:microsoft.com/office/officeart/2005/8/layout/list1"/>
    <dgm:cxn modelId="{69F72DD9-C7EC-4232-97E6-9E3BDB8856F8}" type="presOf" srcId="{675ABD4D-0D6F-4AB3-9724-3551BEB36389}" destId="{46E532AF-DA3C-4EB9-B7F2-79E7C058C4D4}" srcOrd="1" destOrd="0" presId="urn:microsoft.com/office/officeart/2005/8/layout/list1"/>
    <dgm:cxn modelId="{52929FE4-EA7E-4B96-B37B-1B97985EDC90}" type="presOf" srcId="{675ABD4D-0D6F-4AB3-9724-3551BEB36389}" destId="{9FD6E7FB-AC56-422F-89F7-FEEEF54425E0}" srcOrd="0" destOrd="0" presId="urn:microsoft.com/office/officeart/2005/8/layout/list1"/>
    <dgm:cxn modelId="{718657D5-F028-480C-8964-A5F99CDB645C}" type="presOf" srcId="{DB45BFE8-2E88-4FCC-A1A8-2FEC05EE4123}" destId="{CD887658-3BDE-4F20-B2E5-51F3D14A9952}" srcOrd="0" destOrd="0" presId="urn:microsoft.com/office/officeart/2005/8/layout/list1"/>
    <dgm:cxn modelId="{4C617F29-266E-42D2-A978-5076F46AB894}" srcId="{48B9B23E-1F87-4A3B-9D9D-057770636E6A}" destId="{69D742E8-C422-4A7A-8A8A-231A7C338C3F}" srcOrd="6" destOrd="0" parTransId="{A065EFA1-67C0-416E-A84C-4C9260EB6CF2}" sibTransId="{1840AAC3-5A1B-48E9-A478-4B18E7A68D91}"/>
    <dgm:cxn modelId="{9DDCB8C1-2EE9-4B27-A17A-AF05ABE4331D}" type="presOf" srcId="{929122B1-008E-47CA-A39E-09669ED58379}" destId="{E45EDCB9-4C3C-4E6D-B534-B907D7EEE9D5}" srcOrd="0" destOrd="0" presId="urn:microsoft.com/office/officeart/2005/8/layout/list1"/>
    <dgm:cxn modelId="{D5E569AD-AFC8-4787-94BD-04D0EFA1A775}" type="presOf" srcId="{2DE1992F-351A-4088-95A0-4D6D0DD0769A}" destId="{D70E6F7C-3D29-4904-A934-FE9C65316050}" srcOrd="1" destOrd="0" presId="urn:microsoft.com/office/officeart/2005/8/layout/list1"/>
    <dgm:cxn modelId="{E641CD41-0824-4FD8-B2E2-2426AE2ED7A3}" type="presOf" srcId="{09CA8A1C-3376-4B21-B18B-086B120C62B7}" destId="{10956583-11EF-4A90-A61E-419F115E719B}" srcOrd="1" destOrd="0" presId="urn:microsoft.com/office/officeart/2005/8/layout/list1"/>
    <dgm:cxn modelId="{107B9012-D71B-4B31-A422-3A3FFA2E1468}" srcId="{48B9B23E-1F87-4A3B-9D9D-057770636E6A}" destId="{09CA8A1C-3376-4B21-B18B-086B120C62B7}" srcOrd="2" destOrd="0" parTransId="{B4F48995-B81B-4560-ADE9-E5F67793F7D2}" sibTransId="{CAED296B-AC82-41A3-B9D6-CE1CBD4E3D68}"/>
    <dgm:cxn modelId="{D8F37059-FCDD-4644-8DF5-B4236B200B8B}" srcId="{48B9B23E-1F87-4A3B-9D9D-057770636E6A}" destId="{B8968D24-1534-40E1-9DCD-ADDEADA06314}" srcOrd="0" destOrd="0" parTransId="{D706A315-02CA-4670-B359-9C291F77DB4A}" sibTransId="{019FF867-F885-4454-9F23-88E5B75CAF5F}"/>
    <dgm:cxn modelId="{032AF74C-E1E8-4869-8105-C871FD3282B2}" type="presOf" srcId="{B8968D24-1534-40E1-9DCD-ADDEADA06314}" destId="{6981D381-8204-4186-B859-B5978D7D217B}" srcOrd="1" destOrd="0" presId="urn:microsoft.com/office/officeart/2005/8/layout/list1"/>
    <dgm:cxn modelId="{BC890718-3A2E-4A07-AD66-05F2C108CE8D}" srcId="{48B9B23E-1F87-4A3B-9D9D-057770636E6A}" destId="{DB45BFE8-2E88-4FCC-A1A8-2FEC05EE4123}" srcOrd="4" destOrd="0" parTransId="{4A7CF8A8-D94E-444F-BD8A-85C4366BB965}" sibTransId="{08EE4708-30D1-4EDF-9897-88692B5843FA}"/>
    <dgm:cxn modelId="{BA813405-F9D7-44E0-94DA-8A6AFF0F0C28}" srcId="{48B9B23E-1F87-4A3B-9D9D-057770636E6A}" destId="{929122B1-008E-47CA-A39E-09669ED58379}" srcOrd="3" destOrd="0" parTransId="{A8EE2CCA-84FC-494D-818A-6CDC5604C1A5}" sibTransId="{D1AF00C7-A3C9-49F6-906D-89EECBF09627}"/>
    <dgm:cxn modelId="{4E03E48A-8E41-42F7-8437-93781B21F03D}" type="presParOf" srcId="{1838C129-6FD7-4041-822B-3BE13D1F5BD6}" destId="{60E4616F-E537-4E00-A4C7-7265C6315214}" srcOrd="0" destOrd="0" presId="urn:microsoft.com/office/officeart/2005/8/layout/list1"/>
    <dgm:cxn modelId="{0D030229-AED1-4543-B2D9-113B4D7D3430}" type="presParOf" srcId="{60E4616F-E537-4E00-A4C7-7265C6315214}" destId="{15B6FBB7-0E9C-47B4-97CF-F0276E27D284}" srcOrd="0" destOrd="0" presId="urn:microsoft.com/office/officeart/2005/8/layout/list1"/>
    <dgm:cxn modelId="{B69760EE-F699-4A0D-B95B-F5AE7C22F48A}" type="presParOf" srcId="{60E4616F-E537-4E00-A4C7-7265C6315214}" destId="{6981D381-8204-4186-B859-B5978D7D217B}" srcOrd="1" destOrd="0" presId="urn:microsoft.com/office/officeart/2005/8/layout/list1"/>
    <dgm:cxn modelId="{310D9AD9-559D-45B3-BF00-FC82D77F65C1}" type="presParOf" srcId="{1838C129-6FD7-4041-822B-3BE13D1F5BD6}" destId="{64F52E84-620B-4F7D-8945-BC58D63E3B4B}" srcOrd="1" destOrd="0" presId="urn:microsoft.com/office/officeart/2005/8/layout/list1"/>
    <dgm:cxn modelId="{1DC5DBAD-7C90-4031-B873-D20B249A7B7B}" type="presParOf" srcId="{1838C129-6FD7-4041-822B-3BE13D1F5BD6}" destId="{0A86A086-2B31-4379-8103-721A6C9CF0BD}" srcOrd="2" destOrd="0" presId="urn:microsoft.com/office/officeart/2005/8/layout/list1"/>
    <dgm:cxn modelId="{10A4C01F-EFC9-4B77-A2D9-2F825E6880FC}" type="presParOf" srcId="{1838C129-6FD7-4041-822B-3BE13D1F5BD6}" destId="{8A88C96A-4DE1-41B7-83C6-7589527B1E12}" srcOrd="3" destOrd="0" presId="urn:microsoft.com/office/officeart/2005/8/layout/list1"/>
    <dgm:cxn modelId="{874112B0-5C50-49AE-8F37-6164B7A05B61}" type="presParOf" srcId="{1838C129-6FD7-4041-822B-3BE13D1F5BD6}" destId="{8BD2C440-0D5C-429A-A2C3-642B277961D1}" srcOrd="4" destOrd="0" presId="urn:microsoft.com/office/officeart/2005/8/layout/list1"/>
    <dgm:cxn modelId="{2C0CE726-82C3-45F0-A8B8-79D3AB2B0C17}" type="presParOf" srcId="{8BD2C440-0D5C-429A-A2C3-642B277961D1}" destId="{5A8D8EA2-478D-4BA3-9C24-73B5F110E90F}" srcOrd="0" destOrd="0" presId="urn:microsoft.com/office/officeart/2005/8/layout/list1"/>
    <dgm:cxn modelId="{BA179108-2F81-4061-BCED-6634C86AECBF}" type="presParOf" srcId="{8BD2C440-0D5C-429A-A2C3-642B277961D1}" destId="{D70E6F7C-3D29-4904-A934-FE9C65316050}" srcOrd="1" destOrd="0" presId="urn:microsoft.com/office/officeart/2005/8/layout/list1"/>
    <dgm:cxn modelId="{ED94042B-A698-4A41-913C-1902881A18E7}" type="presParOf" srcId="{1838C129-6FD7-4041-822B-3BE13D1F5BD6}" destId="{3D614FDF-E073-4A32-AA83-05F64AB9F9EE}" srcOrd="5" destOrd="0" presId="urn:microsoft.com/office/officeart/2005/8/layout/list1"/>
    <dgm:cxn modelId="{9B6DE618-3223-43AE-9313-AEC63681EB08}" type="presParOf" srcId="{1838C129-6FD7-4041-822B-3BE13D1F5BD6}" destId="{786EED2C-35EA-492E-98FB-0B4F26D5C1E3}" srcOrd="6" destOrd="0" presId="urn:microsoft.com/office/officeart/2005/8/layout/list1"/>
    <dgm:cxn modelId="{8C85A27C-A65A-4402-AEFA-EE3D6DE59B10}" type="presParOf" srcId="{1838C129-6FD7-4041-822B-3BE13D1F5BD6}" destId="{C63EC999-976D-46BF-9EC8-D676DEFFF962}" srcOrd="7" destOrd="0" presId="urn:microsoft.com/office/officeart/2005/8/layout/list1"/>
    <dgm:cxn modelId="{2D52E0E9-474D-49F7-B666-6FFC96CE22BE}" type="presParOf" srcId="{1838C129-6FD7-4041-822B-3BE13D1F5BD6}" destId="{318812B0-EF15-4C5F-A2E0-1D56413D398B}" srcOrd="8" destOrd="0" presId="urn:microsoft.com/office/officeart/2005/8/layout/list1"/>
    <dgm:cxn modelId="{CF7DBA4A-40E3-48D4-8731-28067ABFFA8D}" type="presParOf" srcId="{318812B0-EF15-4C5F-A2E0-1D56413D398B}" destId="{24B708CA-9264-4614-A693-97404240CF33}" srcOrd="0" destOrd="0" presId="urn:microsoft.com/office/officeart/2005/8/layout/list1"/>
    <dgm:cxn modelId="{E68037F0-CE62-4BA5-9207-13965216EA19}" type="presParOf" srcId="{318812B0-EF15-4C5F-A2E0-1D56413D398B}" destId="{10956583-11EF-4A90-A61E-419F115E719B}" srcOrd="1" destOrd="0" presId="urn:microsoft.com/office/officeart/2005/8/layout/list1"/>
    <dgm:cxn modelId="{95E2ABB0-5130-47BA-9252-79D5B954A52C}" type="presParOf" srcId="{1838C129-6FD7-4041-822B-3BE13D1F5BD6}" destId="{351D5FCD-9947-4D07-B759-F996E3957461}" srcOrd="9" destOrd="0" presId="urn:microsoft.com/office/officeart/2005/8/layout/list1"/>
    <dgm:cxn modelId="{A19C67E7-75DE-4D06-870C-8EF7C39E9C6C}" type="presParOf" srcId="{1838C129-6FD7-4041-822B-3BE13D1F5BD6}" destId="{9F1A9796-99B9-4BDE-97CE-5B95728002C5}" srcOrd="10" destOrd="0" presId="urn:microsoft.com/office/officeart/2005/8/layout/list1"/>
    <dgm:cxn modelId="{2F01FAE0-7A43-4FF8-92EA-3549F4F74D4D}" type="presParOf" srcId="{1838C129-6FD7-4041-822B-3BE13D1F5BD6}" destId="{BA0333D7-BC30-4F84-9057-A14027A94A70}" srcOrd="11" destOrd="0" presId="urn:microsoft.com/office/officeart/2005/8/layout/list1"/>
    <dgm:cxn modelId="{348C3EBB-E033-4CCA-92DA-E5D43B8BEC9A}" type="presParOf" srcId="{1838C129-6FD7-4041-822B-3BE13D1F5BD6}" destId="{6258ADFA-8EB9-4349-ADBD-2C7F43BCDF83}" srcOrd="12" destOrd="0" presId="urn:microsoft.com/office/officeart/2005/8/layout/list1"/>
    <dgm:cxn modelId="{62E36A97-0346-4612-89CF-C3E132C95231}" type="presParOf" srcId="{6258ADFA-8EB9-4349-ADBD-2C7F43BCDF83}" destId="{E45EDCB9-4C3C-4E6D-B534-B907D7EEE9D5}" srcOrd="0" destOrd="0" presId="urn:microsoft.com/office/officeart/2005/8/layout/list1"/>
    <dgm:cxn modelId="{3DE02C13-E19C-4A6C-9BB1-A35ABD9025BA}" type="presParOf" srcId="{6258ADFA-8EB9-4349-ADBD-2C7F43BCDF83}" destId="{073A70F6-B354-4C81-AB20-E284FC22BBA1}" srcOrd="1" destOrd="0" presId="urn:microsoft.com/office/officeart/2005/8/layout/list1"/>
    <dgm:cxn modelId="{331040AE-78A2-48F5-A94D-4B6803A3710D}" type="presParOf" srcId="{1838C129-6FD7-4041-822B-3BE13D1F5BD6}" destId="{41B9FD73-71A3-4C28-ACBD-BE66EB6AA247}" srcOrd="13" destOrd="0" presId="urn:microsoft.com/office/officeart/2005/8/layout/list1"/>
    <dgm:cxn modelId="{EB5A0CCE-72B3-4A8C-AE46-713E4E6BC618}" type="presParOf" srcId="{1838C129-6FD7-4041-822B-3BE13D1F5BD6}" destId="{470FDB2A-F9E4-4EE7-B3F7-D49CA0AEA686}" srcOrd="14" destOrd="0" presId="urn:microsoft.com/office/officeart/2005/8/layout/list1"/>
    <dgm:cxn modelId="{3E234F7B-657A-4FE4-8609-E456274DEFE8}" type="presParOf" srcId="{1838C129-6FD7-4041-822B-3BE13D1F5BD6}" destId="{6481AA57-6693-490E-B09E-0C45BDE7F186}" srcOrd="15" destOrd="0" presId="urn:microsoft.com/office/officeart/2005/8/layout/list1"/>
    <dgm:cxn modelId="{B2302C59-24AC-48A1-834B-BEE458ABEDE6}" type="presParOf" srcId="{1838C129-6FD7-4041-822B-3BE13D1F5BD6}" destId="{2825D096-1513-4247-8512-A15EAECF5C1E}" srcOrd="16" destOrd="0" presId="urn:microsoft.com/office/officeart/2005/8/layout/list1"/>
    <dgm:cxn modelId="{CA60D186-E314-4181-B900-83FECEF09E85}" type="presParOf" srcId="{2825D096-1513-4247-8512-A15EAECF5C1E}" destId="{CD887658-3BDE-4F20-B2E5-51F3D14A9952}" srcOrd="0" destOrd="0" presId="urn:microsoft.com/office/officeart/2005/8/layout/list1"/>
    <dgm:cxn modelId="{944E4948-6A54-4F9A-B3A9-5B41705194D4}" type="presParOf" srcId="{2825D096-1513-4247-8512-A15EAECF5C1E}" destId="{5648A9D6-2252-4A24-B23B-F128FA6A8DB0}" srcOrd="1" destOrd="0" presId="urn:microsoft.com/office/officeart/2005/8/layout/list1"/>
    <dgm:cxn modelId="{821B48EF-E4C9-4FDA-9E60-AC35ABC8213F}" type="presParOf" srcId="{1838C129-6FD7-4041-822B-3BE13D1F5BD6}" destId="{1A694C28-C3AD-43D6-A6F2-18C706FF33F0}" srcOrd="17" destOrd="0" presId="urn:microsoft.com/office/officeart/2005/8/layout/list1"/>
    <dgm:cxn modelId="{9C08A8AB-461E-4CD0-A198-B81B6CBBE420}" type="presParOf" srcId="{1838C129-6FD7-4041-822B-3BE13D1F5BD6}" destId="{E25F5035-6560-483D-B715-690578A6E664}" srcOrd="18" destOrd="0" presId="urn:microsoft.com/office/officeart/2005/8/layout/list1"/>
    <dgm:cxn modelId="{DFEE4C09-84A7-41BB-A9DF-059A0287B3BF}" type="presParOf" srcId="{1838C129-6FD7-4041-822B-3BE13D1F5BD6}" destId="{51353AFA-69A8-462C-8EB6-00AAC64DC0A7}" srcOrd="19" destOrd="0" presId="urn:microsoft.com/office/officeart/2005/8/layout/list1"/>
    <dgm:cxn modelId="{C42E0691-44D7-49E1-9038-1AC48EEB822B}" type="presParOf" srcId="{1838C129-6FD7-4041-822B-3BE13D1F5BD6}" destId="{6175DFD4-D1B9-4A85-AC3E-F4D705DD4AC6}" srcOrd="20" destOrd="0" presId="urn:microsoft.com/office/officeart/2005/8/layout/list1"/>
    <dgm:cxn modelId="{94A36828-537B-4AFE-ADBF-631F4780E6FE}" type="presParOf" srcId="{6175DFD4-D1B9-4A85-AC3E-F4D705DD4AC6}" destId="{9FD6E7FB-AC56-422F-89F7-FEEEF54425E0}" srcOrd="0" destOrd="0" presId="urn:microsoft.com/office/officeart/2005/8/layout/list1"/>
    <dgm:cxn modelId="{9A42372E-1D36-4CE6-AC82-543CB4ED039D}" type="presParOf" srcId="{6175DFD4-D1B9-4A85-AC3E-F4D705DD4AC6}" destId="{46E532AF-DA3C-4EB9-B7F2-79E7C058C4D4}" srcOrd="1" destOrd="0" presId="urn:microsoft.com/office/officeart/2005/8/layout/list1"/>
    <dgm:cxn modelId="{C6B56599-9329-44B4-A1CE-2C6036AC7582}" type="presParOf" srcId="{1838C129-6FD7-4041-822B-3BE13D1F5BD6}" destId="{37795FE6-5862-4696-9187-D6D8E1136748}" srcOrd="21" destOrd="0" presId="urn:microsoft.com/office/officeart/2005/8/layout/list1"/>
    <dgm:cxn modelId="{DEDD2030-180B-41E4-8D91-34BBC5925A59}" type="presParOf" srcId="{1838C129-6FD7-4041-822B-3BE13D1F5BD6}" destId="{5CE8F65C-4E4B-44B7-917D-FA9651BCA07B}" srcOrd="22" destOrd="0" presId="urn:microsoft.com/office/officeart/2005/8/layout/list1"/>
    <dgm:cxn modelId="{0924FCB5-8792-4FE0-9889-A0FA257D6B31}" type="presParOf" srcId="{1838C129-6FD7-4041-822B-3BE13D1F5BD6}" destId="{8204563F-411A-40E2-85D0-C611B2F921C9}" srcOrd="23" destOrd="0" presId="urn:microsoft.com/office/officeart/2005/8/layout/list1"/>
    <dgm:cxn modelId="{B3B52CC0-4314-400A-8F44-C686B23F94DC}" type="presParOf" srcId="{1838C129-6FD7-4041-822B-3BE13D1F5BD6}" destId="{470E03AC-5A22-490A-8409-112190B1A8B3}" srcOrd="24" destOrd="0" presId="urn:microsoft.com/office/officeart/2005/8/layout/list1"/>
    <dgm:cxn modelId="{40AC1D7D-AEB4-4FBF-9D85-799B76FFA472}" type="presParOf" srcId="{470E03AC-5A22-490A-8409-112190B1A8B3}" destId="{E8693390-2BC5-44FA-8359-D8BD58CC70DC}" srcOrd="0" destOrd="0" presId="urn:microsoft.com/office/officeart/2005/8/layout/list1"/>
    <dgm:cxn modelId="{02030FB2-476F-4EA5-8056-16867E06C75B}" type="presParOf" srcId="{470E03AC-5A22-490A-8409-112190B1A8B3}" destId="{3AD4643D-A593-4C37-8816-0D59902535C7}" srcOrd="1" destOrd="0" presId="urn:microsoft.com/office/officeart/2005/8/layout/list1"/>
    <dgm:cxn modelId="{6211E095-208A-43BD-A69E-3922B1C85B72}" type="presParOf" srcId="{1838C129-6FD7-4041-822B-3BE13D1F5BD6}" destId="{14B4901E-6171-4B05-AF89-4D9EA048B266}" srcOrd="25" destOrd="0" presId="urn:microsoft.com/office/officeart/2005/8/layout/list1"/>
    <dgm:cxn modelId="{E27A0310-BE09-4936-8D6E-DB01D7E0FF1D}" type="presParOf" srcId="{1838C129-6FD7-4041-822B-3BE13D1F5BD6}" destId="{86C11CB6-0569-4787-BDCB-837A8CC6DC92}" srcOrd="2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6562172-5589-4A6F-8804-D51692522C06}" type="doc">
      <dgm:prSet loTypeId="urn:microsoft.com/office/officeart/2005/8/layout/default" loCatId="list" qsTypeId="urn:microsoft.com/office/officeart/2005/8/quickstyle/simple4" qsCatId="simple" csTypeId="urn:microsoft.com/office/officeart/2005/8/colors/colorful1" csCatId="colorful" phldr="1"/>
      <dgm:spPr/>
    </dgm:pt>
    <dgm:pt modelId="{9B9C5D8F-548D-43D5-A53E-E80C2834478F}">
      <dgm:prSet phldrT="[Текст]"/>
      <dgm:spPr/>
      <dgm:t>
        <a:bodyPr/>
        <a:lstStyle/>
        <a:p>
          <a:r>
            <a:rPr lang="ru-RU"/>
            <a:t>для договоров с контрагентами и информации о ходе их исполнения</a:t>
          </a:r>
        </a:p>
      </dgm:t>
    </dgm:pt>
    <dgm:pt modelId="{2015CEAE-C2F0-46AA-B503-F895C85E5768}" type="parTrans" cxnId="{62C9E573-45F6-484A-9AEB-4463E4AE32CE}">
      <dgm:prSet/>
      <dgm:spPr/>
      <dgm:t>
        <a:bodyPr/>
        <a:lstStyle/>
        <a:p>
          <a:endParaRPr lang="ru-RU"/>
        </a:p>
      </dgm:t>
    </dgm:pt>
    <dgm:pt modelId="{F07B8CA9-E229-4E13-BFC7-7367113FECC1}" type="sibTrans" cxnId="{62C9E573-45F6-484A-9AEB-4463E4AE32CE}">
      <dgm:prSet/>
      <dgm:spPr/>
      <dgm:t>
        <a:bodyPr/>
        <a:lstStyle/>
        <a:p>
          <a:endParaRPr lang="ru-RU"/>
        </a:p>
      </dgm:t>
    </dgm:pt>
    <dgm:pt modelId="{FB81215B-ACB2-4FB2-A597-BCE8BB161691}">
      <dgm:prSet phldrT="[Текст]"/>
      <dgm:spPr/>
      <dgm:t>
        <a:bodyPr/>
        <a:lstStyle/>
        <a:p>
          <a:r>
            <a:rPr lang="ru-RU"/>
            <a:t>системы ценообразования на ваши товары, работы, услуги</a:t>
          </a:r>
        </a:p>
      </dgm:t>
    </dgm:pt>
    <dgm:pt modelId="{24A32980-76E7-482C-A229-9DB02DF3A68B}" type="parTrans" cxnId="{4CE6DCED-DDF4-475E-A40B-C238357FB5E9}">
      <dgm:prSet/>
      <dgm:spPr/>
      <dgm:t>
        <a:bodyPr/>
        <a:lstStyle/>
        <a:p>
          <a:endParaRPr lang="ru-RU"/>
        </a:p>
      </dgm:t>
    </dgm:pt>
    <dgm:pt modelId="{81B96B59-8180-4CC7-9F16-A9110EC84C64}" type="sibTrans" cxnId="{4CE6DCED-DDF4-475E-A40B-C238357FB5E9}">
      <dgm:prSet/>
      <dgm:spPr/>
      <dgm:t>
        <a:bodyPr/>
        <a:lstStyle/>
        <a:p>
          <a:endParaRPr lang="ru-RU"/>
        </a:p>
      </dgm:t>
    </dgm:pt>
    <dgm:pt modelId="{0577084C-AE49-479A-9F59-7CB7D3568CDA}">
      <dgm:prSet phldrT="[Текст]"/>
      <dgm:spPr/>
      <dgm:t>
        <a:bodyPr/>
        <a:lstStyle/>
        <a:p>
          <a:r>
            <a:rPr lang="ru-RU"/>
            <a:t>клиентской базы с данными текущих, бывших, потенциальных клиентов</a:t>
          </a:r>
        </a:p>
      </dgm:t>
    </dgm:pt>
    <dgm:pt modelId="{8423F9BB-CA31-40C3-B387-8CD5FC15740A}" type="parTrans" cxnId="{49FDBEAA-B28D-4EFD-8F61-D087B6EA8B61}">
      <dgm:prSet/>
      <dgm:spPr/>
      <dgm:t>
        <a:bodyPr/>
        <a:lstStyle/>
        <a:p>
          <a:endParaRPr lang="ru-RU"/>
        </a:p>
      </dgm:t>
    </dgm:pt>
    <dgm:pt modelId="{C9542FD0-DA20-4904-875C-CEB161293BCD}" type="sibTrans" cxnId="{49FDBEAA-B28D-4EFD-8F61-D087B6EA8B61}">
      <dgm:prSet/>
      <dgm:spPr/>
      <dgm:t>
        <a:bodyPr/>
        <a:lstStyle/>
        <a:p>
          <a:endParaRPr lang="ru-RU"/>
        </a:p>
      </dgm:t>
    </dgm:pt>
    <dgm:pt modelId="{AEA6CF1B-3073-494E-9ED1-F2F8BEF318AB}">
      <dgm:prSet/>
      <dgm:spPr/>
      <dgm:t>
        <a:bodyPr/>
        <a:lstStyle/>
        <a:p>
          <a:r>
            <a:rPr lang="ru-RU"/>
            <a:t>логинов и паролей для доступа к информации, хранящейся в электронном виде</a:t>
          </a:r>
        </a:p>
      </dgm:t>
    </dgm:pt>
    <dgm:pt modelId="{6DDD0B12-4FE9-48A5-8EC0-C162C08C9524}" type="parTrans" cxnId="{2B9AECA8-5684-4FA6-A208-64FA11199948}">
      <dgm:prSet/>
      <dgm:spPr/>
      <dgm:t>
        <a:bodyPr/>
        <a:lstStyle/>
        <a:p>
          <a:endParaRPr lang="ru-RU"/>
        </a:p>
      </dgm:t>
    </dgm:pt>
    <dgm:pt modelId="{B7E41CAD-D5C0-4545-BA1F-FC0603FBA59D}" type="sibTrans" cxnId="{2B9AECA8-5684-4FA6-A208-64FA11199948}">
      <dgm:prSet/>
      <dgm:spPr/>
      <dgm:t>
        <a:bodyPr/>
        <a:lstStyle/>
        <a:p>
          <a:endParaRPr lang="ru-RU"/>
        </a:p>
      </dgm:t>
    </dgm:pt>
    <dgm:pt modelId="{A4DBDBE4-699A-4031-8A81-1583E9D4257E}" type="pres">
      <dgm:prSet presAssocID="{C6562172-5589-4A6F-8804-D51692522C06}" presName="diagram" presStyleCnt="0">
        <dgm:presLayoutVars>
          <dgm:dir/>
          <dgm:resizeHandles val="exact"/>
        </dgm:presLayoutVars>
      </dgm:prSet>
      <dgm:spPr/>
    </dgm:pt>
    <dgm:pt modelId="{BE28866A-7121-4280-A520-0E51CF208156}" type="pres">
      <dgm:prSet presAssocID="{9B9C5D8F-548D-43D5-A53E-E80C2834478F}" presName="node" presStyleLbl="node1" presStyleIdx="0" presStyleCnt="4">
        <dgm:presLayoutVars>
          <dgm:bulletEnabled val="1"/>
        </dgm:presLayoutVars>
      </dgm:prSet>
      <dgm:spPr/>
      <dgm:t>
        <a:bodyPr/>
        <a:lstStyle/>
        <a:p>
          <a:endParaRPr lang="ru-RU"/>
        </a:p>
      </dgm:t>
    </dgm:pt>
    <dgm:pt modelId="{5C178743-29D0-4202-8B70-11B68C74D0FD}" type="pres">
      <dgm:prSet presAssocID="{F07B8CA9-E229-4E13-BFC7-7367113FECC1}" presName="sibTrans" presStyleCnt="0"/>
      <dgm:spPr/>
    </dgm:pt>
    <dgm:pt modelId="{20F0E02F-97D7-49C7-A515-B8D40DF39964}" type="pres">
      <dgm:prSet presAssocID="{FB81215B-ACB2-4FB2-A597-BCE8BB161691}" presName="node" presStyleLbl="node1" presStyleIdx="1" presStyleCnt="4">
        <dgm:presLayoutVars>
          <dgm:bulletEnabled val="1"/>
        </dgm:presLayoutVars>
      </dgm:prSet>
      <dgm:spPr/>
      <dgm:t>
        <a:bodyPr/>
        <a:lstStyle/>
        <a:p>
          <a:endParaRPr lang="ru-RU"/>
        </a:p>
      </dgm:t>
    </dgm:pt>
    <dgm:pt modelId="{72456D31-F4CD-4068-B3FE-EE419B34EA7D}" type="pres">
      <dgm:prSet presAssocID="{81B96B59-8180-4CC7-9F16-A9110EC84C64}" presName="sibTrans" presStyleCnt="0"/>
      <dgm:spPr/>
    </dgm:pt>
    <dgm:pt modelId="{5DAD3240-CE42-44B8-A938-28C0F7AF6540}" type="pres">
      <dgm:prSet presAssocID="{0577084C-AE49-479A-9F59-7CB7D3568CDA}" presName="node" presStyleLbl="node1" presStyleIdx="2" presStyleCnt="4">
        <dgm:presLayoutVars>
          <dgm:bulletEnabled val="1"/>
        </dgm:presLayoutVars>
      </dgm:prSet>
      <dgm:spPr/>
      <dgm:t>
        <a:bodyPr/>
        <a:lstStyle/>
        <a:p>
          <a:endParaRPr lang="ru-RU"/>
        </a:p>
      </dgm:t>
    </dgm:pt>
    <dgm:pt modelId="{D83BEE24-8A43-463A-8F61-FA4A0461FC89}" type="pres">
      <dgm:prSet presAssocID="{C9542FD0-DA20-4904-875C-CEB161293BCD}" presName="sibTrans" presStyleCnt="0"/>
      <dgm:spPr/>
    </dgm:pt>
    <dgm:pt modelId="{37DCEB3A-4CB0-461C-8F28-A9785F5E8CAA}" type="pres">
      <dgm:prSet presAssocID="{AEA6CF1B-3073-494E-9ED1-F2F8BEF318AB}" presName="node" presStyleLbl="node1" presStyleIdx="3" presStyleCnt="4">
        <dgm:presLayoutVars>
          <dgm:bulletEnabled val="1"/>
        </dgm:presLayoutVars>
      </dgm:prSet>
      <dgm:spPr/>
      <dgm:t>
        <a:bodyPr/>
        <a:lstStyle/>
        <a:p>
          <a:endParaRPr lang="ru-RU"/>
        </a:p>
      </dgm:t>
    </dgm:pt>
  </dgm:ptLst>
  <dgm:cxnLst>
    <dgm:cxn modelId="{49FDBEAA-B28D-4EFD-8F61-D087B6EA8B61}" srcId="{C6562172-5589-4A6F-8804-D51692522C06}" destId="{0577084C-AE49-479A-9F59-7CB7D3568CDA}" srcOrd="2" destOrd="0" parTransId="{8423F9BB-CA31-40C3-B387-8CD5FC15740A}" sibTransId="{C9542FD0-DA20-4904-875C-CEB161293BCD}"/>
    <dgm:cxn modelId="{2B9AECA8-5684-4FA6-A208-64FA11199948}" srcId="{C6562172-5589-4A6F-8804-D51692522C06}" destId="{AEA6CF1B-3073-494E-9ED1-F2F8BEF318AB}" srcOrd="3" destOrd="0" parTransId="{6DDD0B12-4FE9-48A5-8EC0-C162C08C9524}" sibTransId="{B7E41CAD-D5C0-4545-BA1F-FC0603FBA59D}"/>
    <dgm:cxn modelId="{626F808B-F920-417C-B51E-E1A90A094BB7}" type="presOf" srcId="{0577084C-AE49-479A-9F59-7CB7D3568CDA}" destId="{5DAD3240-CE42-44B8-A938-28C0F7AF6540}" srcOrd="0" destOrd="0" presId="urn:microsoft.com/office/officeart/2005/8/layout/default"/>
    <dgm:cxn modelId="{62C9E573-45F6-484A-9AEB-4463E4AE32CE}" srcId="{C6562172-5589-4A6F-8804-D51692522C06}" destId="{9B9C5D8F-548D-43D5-A53E-E80C2834478F}" srcOrd="0" destOrd="0" parTransId="{2015CEAE-C2F0-46AA-B503-F895C85E5768}" sibTransId="{F07B8CA9-E229-4E13-BFC7-7367113FECC1}"/>
    <dgm:cxn modelId="{953805B8-82DB-4D13-9B7F-25A0C1954931}" type="presOf" srcId="{C6562172-5589-4A6F-8804-D51692522C06}" destId="{A4DBDBE4-699A-4031-8A81-1583E9D4257E}" srcOrd="0" destOrd="0" presId="urn:microsoft.com/office/officeart/2005/8/layout/default"/>
    <dgm:cxn modelId="{4CE6DCED-DDF4-475E-A40B-C238357FB5E9}" srcId="{C6562172-5589-4A6F-8804-D51692522C06}" destId="{FB81215B-ACB2-4FB2-A597-BCE8BB161691}" srcOrd="1" destOrd="0" parTransId="{24A32980-76E7-482C-A229-9DB02DF3A68B}" sibTransId="{81B96B59-8180-4CC7-9F16-A9110EC84C64}"/>
    <dgm:cxn modelId="{2C601C85-F81F-47E0-8E8A-A59126D4BBFD}" type="presOf" srcId="{FB81215B-ACB2-4FB2-A597-BCE8BB161691}" destId="{20F0E02F-97D7-49C7-A515-B8D40DF39964}" srcOrd="0" destOrd="0" presId="urn:microsoft.com/office/officeart/2005/8/layout/default"/>
    <dgm:cxn modelId="{8AE889DD-031C-4923-9877-C4AE281B02F0}" type="presOf" srcId="{AEA6CF1B-3073-494E-9ED1-F2F8BEF318AB}" destId="{37DCEB3A-4CB0-461C-8F28-A9785F5E8CAA}" srcOrd="0" destOrd="0" presId="urn:microsoft.com/office/officeart/2005/8/layout/default"/>
    <dgm:cxn modelId="{F7C78269-58B9-4B80-A07F-175C981C347D}" type="presOf" srcId="{9B9C5D8F-548D-43D5-A53E-E80C2834478F}" destId="{BE28866A-7121-4280-A520-0E51CF208156}" srcOrd="0" destOrd="0" presId="urn:microsoft.com/office/officeart/2005/8/layout/default"/>
    <dgm:cxn modelId="{857AE68D-2755-42C1-9B73-078BB99ACA56}" type="presParOf" srcId="{A4DBDBE4-699A-4031-8A81-1583E9D4257E}" destId="{BE28866A-7121-4280-A520-0E51CF208156}" srcOrd="0" destOrd="0" presId="urn:microsoft.com/office/officeart/2005/8/layout/default"/>
    <dgm:cxn modelId="{D5C9134F-45AF-477B-805B-6D7EC3FD8C23}" type="presParOf" srcId="{A4DBDBE4-699A-4031-8A81-1583E9D4257E}" destId="{5C178743-29D0-4202-8B70-11B68C74D0FD}" srcOrd="1" destOrd="0" presId="urn:microsoft.com/office/officeart/2005/8/layout/default"/>
    <dgm:cxn modelId="{8B33710C-9311-4794-B09C-307233478E51}" type="presParOf" srcId="{A4DBDBE4-699A-4031-8A81-1583E9D4257E}" destId="{20F0E02F-97D7-49C7-A515-B8D40DF39964}" srcOrd="2" destOrd="0" presId="urn:microsoft.com/office/officeart/2005/8/layout/default"/>
    <dgm:cxn modelId="{5C63BD89-A961-4174-9228-749FD9DF38E5}" type="presParOf" srcId="{A4DBDBE4-699A-4031-8A81-1583E9D4257E}" destId="{72456D31-F4CD-4068-B3FE-EE419B34EA7D}" srcOrd="3" destOrd="0" presId="urn:microsoft.com/office/officeart/2005/8/layout/default"/>
    <dgm:cxn modelId="{B9E355B6-2A08-457F-9E91-742C0469F05C}" type="presParOf" srcId="{A4DBDBE4-699A-4031-8A81-1583E9D4257E}" destId="{5DAD3240-CE42-44B8-A938-28C0F7AF6540}" srcOrd="4" destOrd="0" presId="urn:microsoft.com/office/officeart/2005/8/layout/default"/>
    <dgm:cxn modelId="{35E6C9B9-7C17-481C-98C6-733ED085DB4E}" type="presParOf" srcId="{A4DBDBE4-699A-4031-8A81-1583E9D4257E}" destId="{D83BEE24-8A43-463A-8F61-FA4A0461FC89}" srcOrd="5" destOrd="0" presId="urn:microsoft.com/office/officeart/2005/8/layout/default"/>
    <dgm:cxn modelId="{796004C8-88ED-401D-A642-9EBF69CA5241}" type="presParOf" srcId="{A4DBDBE4-699A-4031-8A81-1583E9D4257E}" destId="{37DCEB3A-4CB0-461C-8F28-A9785F5E8CAA}"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80251E-7D7A-4195-8CFA-DA18F2E0557F}" type="doc">
      <dgm:prSet loTypeId="urn:microsoft.com/office/officeart/2005/8/layout/arrow1" loCatId="relationship" qsTypeId="urn:microsoft.com/office/officeart/2005/8/quickstyle/simple4" qsCatId="simple" csTypeId="urn:microsoft.com/office/officeart/2005/8/colors/accent1_2" csCatId="accent1" phldr="1"/>
      <dgm:spPr/>
      <dgm:t>
        <a:bodyPr/>
        <a:lstStyle/>
        <a:p>
          <a:endParaRPr lang="ru-RU"/>
        </a:p>
      </dgm:t>
    </dgm:pt>
    <dgm:pt modelId="{DD97D076-EEA3-4277-9884-7CBADF7AE4DC}">
      <dgm:prSet phldrT="[Текст]"/>
      <dgm:spPr/>
      <dgm:t>
        <a:bodyPr/>
        <a:lstStyle/>
        <a:p>
          <a:r>
            <a:rPr lang="ru-RU" dirty="0"/>
            <a:t>информацию, составляющую коммерческую тайну, можно передавать только с письменного согласия лица, уполномоченного положением или приказом руководителя организации</a:t>
          </a:r>
        </a:p>
      </dgm:t>
    </dgm:pt>
    <dgm:pt modelId="{334E0616-8BDF-4318-A3E3-C49AB556F2F2}" type="parTrans" cxnId="{68CA46F5-4716-4DE6-8BAC-54DB1539E09B}">
      <dgm:prSet/>
      <dgm:spPr/>
      <dgm:t>
        <a:bodyPr/>
        <a:lstStyle/>
        <a:p>
          <a:endParaRPr lang="ru-RU"/>
        </a:p>
      </dgm:t>
    </dgm:pt>
    <dgm:pt modelId="{C0B8C381-0074-4E12-9A91-850D482DDCB1}" type="sibTrans" cxnId="{68CA46F5-4716-4DE6-8BAC-54DB1539E09B}">
      <dgm:prSet/>
      <dgm:spPr/>
      <dgm:t>
        <a:bodyPr/>
        <a:lstStyle/>
        <a:p>
          <a:endParaRPr lang="ru-RU"/>
        </a:p>
      </dgm:t>
    </dgm:pt>
    <dgm:pt modelId="{FBB1EA66-6F1D-44CB-86BC-1E96B4BAE353}">
      <dgm:prSet phldrT="[Текст]"/>
      <dgm:spPr/>
      <dgm:t>
        <a:bodyPr/>
        <a:lstStyle/>
        <a:p>
          <a:r>
            <a:rPr lang="ru-RU"/>
            <a:t>персональные данные можно передавать только с письменного согласия соответствующего физического лица (п. 3 ст. 3, ч. 1 ст. 9 Закона о персональных данных).</a:t>
          </a:r>
        </a:p>
      </dgm:t>
    </dgm:pt>
    <dgm:pt modelId="{AECB4558-2C4A-4488-A1AC-0CEA72084803}" type="parTrans" cxnId="{B3FE9251-5837-424E-B70D-339C24A5EA4E}">
      <dgm:prSet/>
      <dgm:spPr/>
      <dgm:t>
        <a:bodyPr/>
        <a:lstStyle/>
        <a:p>
          <a:endParaRPr lang="ru-RU"/>
        </a:p>
      </dgm:t>
    </dgm:pt>
    <dgm:pt modelId="{7BC6675E-A28E-4C41-A34F-97F468CB1B32}" type="sibTrans" cxnId="{B3FE9251-5837-424E-B70D-339C24A5EA4E}">
      <dgm:prSet/>
      <dgm:spPr/>
      <dgm:t>
        <a:bodyPr/>
        <a:lstStyle/>
        <a:p>
          <a:endParaRPr lang="ru-RU"/>
        </a:p>
      </dgm:t>
    </dgm:pt>
    <dgm:pt modelId="{F82E607B-A761-4A85-8A01-26A037841E28}" type="pres">
      <dgm:prSet presAssocID="{4680251E-7D7A-4195-8CFA-DA18F2E0557F}" presName="cycle" presStyleCnt="0">
        <dgm:presLayoutVars>
          <dgm:dir/>
          <dgm:resizeHandles val="exact"/>
        </dgm:presLayoutVars>
      </dgm:prSet>
      <dgm:spPr/>
      <dgm:t>
        <a:bodyPr/>
        <a:lstStyle/>
        <a:p>
          <a:endParaRPr lang="ru-RU"/>
        </a:p>
      </dgm:t>
    </dgm:pt>
    <dgm:pt modelId="{1A5D2620-2203-4403-B335-64CB46ECD739}" type="pres">
      <dgm:prSet presAssocID="{DD97D076-EEA3-4277-9884-7CBADF7AE4DC}" presName="arrow" presStyleLbl="node1" presStyleIdx="0" presStyleCnt="2" custRadScaleRad="57716" custRadScaleInc="-333">
        <dgm:presLayoutVars>
          <dgm:bulletEnabled val="1"/>
        </dgm:presLayoutVars>
      </dgm:prSet>
      <dgm:spPr/>
      <dgm:t>
        <a:bodyPr/>
        <a:lstStyle/>
        <a:p>
          <a:endParaRPr lang="ru-RU"/>
        </a:p>
      </dgm:t>
    </dgm:pt>
    <dgm:pt modelId="{1AA72920-8C01-4761-9BC1-03547D9F13E0}" type="pres">
      <dgm:prSet presAssocID="{FBB1EA66-6F1D-44CB-86BC-1E96B4BAE353}" presName="arrow" presStyleLbl="node1" presStyleIdx="1" presStyleCnt="2" custRadScaleRad="58016" custRadScaleInc="166">
        <dgm:presLayoutVars>
          <dgm:bulletEnabled val="1"/>
        </dgm:presLayoutVars>
      </dgm:prSet>
      <dgm:spPr/>
      <dgm:t>
        <a:bodyPr/>
        <a:lstStyle/>
        <a:p>
          <a:endParaRPr lang="ru-RU"/>
        </a:p>
      </dgm:t>
    </dgm:pt>
  </dgm:ptLst>
  <dgm:cxnLst>
    <dgm:cxn modelId="{B3FE9251-5837-424E-B70D-339C24A5EA4E}" srcId="{4680251E-7D7A-4195-8CFA-DA18F2E0557F}" destId="{FBB1EA66-6F1D-44CB-86BC-1E96B4BAE353}" srcOrd="1" destOrd="0" parTransId="{AECB4558-2C4A-4488-A1AC-0CEA72084803}" sibTransId="{7BC6675E-A28E-4C41-A34F-97F468CB1B32}"/>
    <dgm:cxn modelId="{9FCDBB55-C887-4CFA-B0B0-837BECF5C4E5}" type="presOf" srcId="{FBB1EA66-6F1D-44CB-86BC-1E96B4BAE353}" destId="{1AA72920-8C01-4761-9BC1-03547D9F13E0}" srcOrd="0" destOrd="0" presId="urn:microsoft.com/office/officeart/2005/8/layout/arrow1"/>
    <dgm:cxn modelId="{68CA46F5-4716-4DE6-8BAC-54DB1539E09B}" srcId="{4680251E-7D7A-4195-8CFA-DA18F2E0557F}" destId="{DD97D076-EEA3-4277-9884-7CBADF7AE4DC}" srcOrd="0" destOrd="0" parTransId="{334E0616-8BDF-4318-A3E3-C49AB556F2F2}" sibTransId="{C0B8C381-0074-4E12-9A91-850D482DDCB1}"/>
    <dgm:cxn modelId="{E2C68802-797A-4FE3-A196-C627A8365D37}" type="presOf" srcId="{DD97D076-EEA3-4277-9884-7CBADF7AE4DC}" destId="{1A5D2620-2203-4403-B335-64CB46ECD739}" srcOrd="0" destOrd="0" presId="urn:microsoft.com/office/officeart/2005/8/layout/arrow1"/>
    <dgm:cxn modelId="{6B1BCEE8-88A2-43F9-9268-F09FCFE40C5F}" type="presOf" srcId="{4680251E-7D7A-4195-8CFA-DA18F2E0557F}" destId="{F82E607B-A761-4A85-8A01-26A037841E28}" srcOrd="0" destOrd="0" presId="urn:microsoft.com/office/officeart/2005/8/layout/arrow1"/>
    <dgm:cxn modelId="{32D9A0A3-27C0-4AA2-8710-0E8E6D1B429A}" type="presParOf" srcId="{F82E607B-A761-4A85-8A01-26A037841E28}" destId="{1A5D2620-2203-4403-B335-64CB46ECD739}" srcOrd="0" destOrd="0" presId="urn:microsoft.com/office/officeart/2005/8/layout/arrow1"/>
    <dgm:cxn modelId="{95BA9401-1148-48EC-8CE6-A17FE307E1F4}" type="presParOf" srcId="{F82E607B-A761-4A85-8A01-26A037841E28}" destId="{1AA72920-8C01-4761-9BC1-03547D9F13E0}"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CC80DD-05AC-4400-ACF2-BFE17AA3F5D4}">
      <dsp:nvSpPr>
        <dsp:cNvPr id="0" name=""/>
        <dsp:cNvSpPr/>
      </dsp:nvSpPr>
      <dsp:spPr>
        <a:xfrm>
          <a:off x="2657475" y="1086162"/>
          <a:ext cx="1885949" cy="448770"/>
        </a:xfrm>
        <a:custGeom>
          <a:avLst/>
          <a:gdLst/>
          <a:ahLst/>
          <a:cxnLst/>
          <a:rect l="0" t="0" r="0" b="0"/>
          <a:pathLst>
            <a:path>
              <a:moveTo>
                <a:pt x="0" y="0"/>
              </a:moveTo>
              <a:lnTo>
                <a:pt x="0" y="305823"/>
              </a:lnTo>
              <a:lnTo>
                <a:pt x="1885949" y="305823"/>
              </a:lnTo>
              <a:lnTo>
                <a:pt x="1885949" y="448770"/>
              </a:lnTo>
            </a:path>
          </a:pathLst>
        </a:custGeom>
        <a:noFill/>
        <a:ln w="2222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5F3F33F-9C33-420A-AD68-9803A725859F}">
      <dsp:nvSpPr>
        <dsp:cNvPr id="0" name=""/>
        <dsp:cNvSpPr/>
      </dsp:nvSpPr>
      <dsp:spPr>
        <a:xfrm>
          <a:off x="2611755" y="1086162"/>
          <a:ext cx="91440" cy="448770"/>
        </a:xfrm>
        <a:custGeom>
          <a:avLst/>
          <a:gdLst/>
          <a:ahLst/>
          <a:cxnLst/>
          <a:rect l="0" t="0" r="0" b="0"/>
          <a:pathLst>
            <a:path>
              <a:moveTo>
                <a:pt x="45720" y="0"/>
              </a:moveTo>
              <a:lnTo>
                <a:pt x="45720" y="448770"/>
              </a:lnTo>
            </a:path>
          </a:pathLst>
        </a:custGeom>
        <a:noFill/>
        <a:ln w="2222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4BBDEF-9DF0-4940-97E7-AABA8727DC72}">
      <dsp:nvSpPr>
        <dsp:cNvPr id="0" name=""/>
        <dsp:cNvSpPr/>
      </dsp:nvSpPr>
      <dsp:spPr>
        <a:xfrm>
          <a:off x="771525" y="1086162"/>
          <a:ext cx="1885949" cy="448770"/>
        </a:xfrm>
        <a:custGeom>
          <a:avLst/>
          <a:gdLst/>
          <a:ahLst/>
          <a:cxnLst/>
          <a:rect l="0" t="0" r="0" b="0"/>
          <a:pathLst>
            <a:path>
              <a:moveTo>
                <a:pt x="1885949" y="0"/>
              </a:moveTo>
              <a:lnTo>
                <a:pt x="1885949" y="305823"/>
              </a:lnTo>
              <a:lnTo>
                <a:pt x="0" y="305823"/>
              </a:lnTo>
              <a:lnTo>
                <a:pt x="0" y="448770"/>
              </a:lnTo>
            </a:path>
          </a:pathLst>
        </a:custGeom>
        <a:noFill/>
        <a:ln w="2222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ABD536-BD77-4B1A-A820-94EC44953E8E}">
      <dsp:nvSpPr>
        <dsp:cNvPr id="0" name=""/>
        <dsp:cNvSpPr/>
      </dsp:nvSpPr>
      <dsp:spPr>
        <a:xfrm>
          <a:off x="751368" y="106326"/>
          <a:ext cx="3812213" cy="979836"/>
        </a:xfrm>
        <a:prstGeom prst="roundRect">
          <a:avLst>
            <a:gd name="adj" fmla="val 10000"/>
          </a:avLst>
        </a:prstGeom>
        <a:solidFill>
          <a:schemeClr val="accent1">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FC1AE6C0-E594-44C6-AB8C-764FC2AD21D3}">
      <dsp:nvSpPr>
        <dsp:cNvPr id="0" name=""/>
        <dsp:cNvSpPr/>
      </dsp:nvSpPr>
      <dsp:spPr>
        <a:xfrm>
          <a:off x="922818" y="269203"/>
          <a:ext cx="3812213" cy="979836"/>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kern="1200" dirty="0"/>
            <a:t>Основными функциональными особенностями сетей 5G являются следующие</a:t>
          </a:r>
        </a:p>
      </dsp:txBody>
      <dsp:txXfrm>
        <a:off x="951516" y="297901"/>
        <a:ext cx="3754817" cy="922440"/>
      </dsp:txXfrm>
    </dsp:sp>
    <dsp:sp modelId="{496CB1F1-1E45-49A7-81A9-AB4B43E56AA1}">
      <dsp:nvSpPr>
        <dsp:cNvPr id="0" name=""/>
        <dsp:cNvSpPr/>
      </dsp:nvSpPr>
      <dsp:spPr>
        <a:xfrm>
          <a:off x="0" y="1534933"/>
          <a:ext cx="1543049" cy="2289398"/>
        </a:xfrm>
        <a:prstGeom prst="roundRect">
          <a:avLst>
            <a:gd name="adj" fmla="val 10000"/>
          </a:avLst>
        </a:prstGeom>
        <a:solidFill>
          <a:schemeClr val="accent2">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03453C7E-3CAA-4690-A5B1-0233C1F497C5}">
      <dsp:nvSpPr>
        <dsp:cNvPr id="0" name=""/>
        <dsp:cNvSpPr/>
      </dsp:nvSpPr>
      <dsp:spPr>
        <a:xfrm>
          <a:off x="171450" y="1697810"/>
          <a:ext cx="1543049" cy="2289398"/>
        </a:xfrm>
        <a:prstGeom prst="roundRect">
          <a:avLst>
            <a:gd name="adj" fmla="val 10000"/>
          </a:avLst>
        </a:prstGeom>
        <a:solidFill>
          <a:schemeClr val="lt1">
            <a:alpha val="90000"/>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kern="1200" dirty="0"/>
            <a:t>Усовершенствованный мобильный широкополосный доступ </a:t>
          </a:r>
          <a:r>
            <a:rPr lang="ru-RU" sz="1200" kern="1200" dirty="0" err="1"/>
            <a:t>eMBB</a:t>
          </a:r>
          <a:r>
            <a:rPr lang="ru-RU" sz="1200" kern="1200" dirty="0"/>
            <a:t> (</a:t>
          </a:r>
          <a:r>
            <a:rPr lang="ru-RU" sz="1200" kern="1200" dirty="0" err="1"/>
            <a:t>enhanced</a:t>
          </a:r>
          <a:r>
            <a:rPr lang="ru-RU" sz="1200" kern="1200" dirty="0"/>
            <a:t> MBB) </a:t>
          </a:r>
        </a:p>
      </dsp:txBody>
      <dsp:txXfrm>
        <a:off x="216644" y="1743004"/>
        <a:ext cx="1452661" cy="2199010"/>
      </dsp:txXfrm>
    </dsp:sp>
    <dsp:sp modelId="{D3CE48D0-9D94-4EB9-B00D-64CB41039AFA}">
      <dsp:nvSpPr>
        <dsp:cNvPr id="0" name=""/>
        <dsp:cNvSpPr/>
      </dsp:nvSpPr>
      <dsp:spPr>
        <a:xfrm>
          <a:off x="1885950" y="1534933"/>
          <a:ext cx="1543049" cy="2289398"/>
        </a:xfrm>
        <a:prstGeom prst="roundRect">
          <a:avLst>
            <a:gd name="adj" fmla="val 10000"/>
          </a:avLst>
        </a:prstGeom>
        <a:solidFill>
          <a:schemeClr val="accent2">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316A5E96-7B5B-48D7-A47D-4F818F4854C1}">
      <dsp:nvSpPr>
        <dsp:cNvPr id="0" name=""/>
        <dsp:cNvSpPr/>
      </dsp:nvSpPr>
      <dsp:spPr>
        <a:xfrm>
          <a:off x="2057400" y="1697810"/>
          <a:ext cx="1543049" cy="2289398"/>
        </a:xfrm>
        <a:prstGeom prst="roundRect">
          <a:avLst>
            <a:gd name="adj" fmla="val 10000"/>
          </a:avLst>
        </a:prstGeom>
        <a:solidFill>
          <a:schemeClr val="lt1">
            <a:alpha val="90000"/>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kern="1200"/>
            <a:t>Сверхнадёжные коммуникации с низкой задержкой ULLRC (Ultra Low Latency Reliable Communication) </a:t>
          </a:r>
        </a:p>
      </dsp:txBody>
      <dsp:txXfrm>
        <a:off x="2102594" y="1743004"/>
        <a:ext cx="1452661" cy="2199010"/>
      </dsp:txXfrm>
    </dsp:sp>
    <dsp:sp modelId="{A603CA74-CE98-4D86-9372-AB8D55F20FA1}">
      <dsp:nvSpPr>
        <dsp:cNvPr id="0" name=""/>
        <dsp:cNvSpPr/>
      </dsp:nvSpPr>
      <dsp:spPr>
        <a:xfrm>
          <a:off x="3771899" y="1534933"/>
          <a:ext cx="1543049" cy="2289398"/>
        </a:xfrm>
        <a:prstGeom prst="roundRect">
          <a:avLst>
            <a:gd name="adj" fmla="val 10000"/>
          </a:avLst>
        </a:prstGeom>
        <a:solidFill>
          <a:schemeClr val="accent2">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8C8CC28E-47C8-407F-A9DE-13AD118DD4B4}">
      <dsp:nvSpPr>
        <dsp:cNvPr id="0" name=""/>
        <dsp:cNvSpPr/>
      </dsp:nvSpPr>
      <dsp:spPr>
        <a:xfrm>
          <a:off x="3943349" y="1697810"/>
          <a:ext cx="1543049" cy="2289398"/>
        </a:xfrm>
        <a:prstGeom prst="roundRect">
          <a:avLst>
            <a:gd name="adj" fmla="val 10000"/>
          </a:avLst>
        </a:prstGeom>
        <a:solidFill>
          <a:schemeClr val="lt1">
            <a:alpha val="90000"/>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kern="1200"/>
            <a:t>Массивные межмашинные коммуникации</a:t>
          </a:r>
          <a:r>
            <a:rPr lang="en-US" sz="1200" kern="1200"/>
            <a:t> Massive IoT/IIoT, </a:t>
          </a:r>
          <a:r>
            <a:rPr lang="ru-RU" sz="1200" kern="1200"/>
            <a:t>м</a:t>
          </a:r>
          <a:r>
            <a:rPr lang="en-US" sz="1200" kern="1200"/>
            <a:t>MTC (massive Machine Type Communication) </a:t>
          </a:r>
          <a:endParaRPr lang="ru-RU" sz="1200" kern="1200"/>
        </a:p>
      </dsp:txBody>
      <dsp:txXfrm>
        <a:off x="3988543" y="1743004"/>
        <a:ext cx="1452661" cy="21990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86A086-2B31-4379-8103-721A6C9CF0BD}">
      <dsp:nvSpPr>
        <dsp:cNvPr id="0" name=""/>
        <dsp:cNvSpPr/>
      </dsp:nvSpPr>
      <dsp:spPr>
        <a:xfrm>
          <a:off x="0" y="244091"/>
          <a:ext cx="11029950" cy="403200"/>
        </a:xfrm>
        <a:prstGeom prst="rect">
          <a:avLst/>
        </a:prstGeom>
        <a:solidFill>
          <a:schemeClr val="dk1">
            <a:alpha val="90000"/>
            <a:tint val="40000"/>
            <a:hueOff val="0"/>
            <a:satOff val="0"/>
            <a:lumOff val="0"/>
            <a:alphaOff val="0"/>
          </a:schemeClr>
        </a:solidFill>
        <a:ln w="22225" cap="rnd"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81D381-8204-4186-B859-B5978D7D217B}">
      <dsp:nvSpPr>
        <dsp:cNvPr id="0" name=""/>
        <dsp:cNvSpPr/>
      </dsp:nvSpPr>
      <dsp:spPr>
        <a:xfrm>
          <a:off x="551497" y="7931"/>
          <a:ext cx="9471539" cy="472320"/>
        </a:xfrm>
        <a:prstGeom prst="roundRect">
          <a:avLst/>
        </a:prstGeom>
        <a:solidFill>
          <a:schemeClr val="lt1">
            <a:hueOff val="0"/>
            <a:satOff val="0"/>
            <a:lumOff val="0"/>
            <a:alphaOff val="0"/>
          </a:schemeClr>
        </a:solidFill>
        <a:ln w="25400" cap="rnd"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91834" tIns="0" rIns="291834" bIns="0" numCol="1" spcCol="1270" anchor="ctr" anchorCtr="0">
          <a:noAutofit/>
        </a:bodyPr>
        <a:lstStyle/>
        <a:p>
          <a:pPr lvl="0" algn="l" defTabSz="711200">
            <a:lnSpc>
              <a:spcPct val="90000"/>
            </a:lnSpc>
            <a:spcBef>
              <a:spcPct val="0"/>
            </a:spcBef>
            <a:spcAft>
              <a:spcPts val="0"/>
            </a:spcAft>
          </a:pPr>
          <a:r>
            <a:rPr lang="ru-RU" sz="1600" kern="1200" dirty="0"/>
            <a:t>Мультимедийные услуги: видео в разрешении 4K, 8K, 3D-видео, онлайн игры, услуги на основе голограмм и мультимедиа с полным эффектом присутствия. </a:t>
          </a:r>
        </a:p>
      </dsp:txBody>
      <dsp:txXfrm>
        <a:off x="574554" y="30988"/>
        <a:ext cx="9425425" cy="426206"/>
      </dsp:txXfrm>
    </dsp:sp>
    <dsp:sp modelId="{786EED2C-35EA-492E-98FB-0B4F26D5C1E3}">
      <dsp:nvSpPr>
        <dsp:cNvPr id="0" name=""/>
        <dsp:cNvSpPr/>
      </dsp:nvSpPr>
      <dsp:spPr>
        <a:xfrm>
          <a:off x="0" y="969851"/>
          <a:ext cx="11029950" cy="403200"/>
        </a:xfrm>
        <a:prstGeom prst="rect">
          <a:avLst/>
        </a:prstGeom>
        <a:solidFill>
          <a:schemeClr val="dk1">
            <a:alpha val="90000"/>
            <a:tint val="40000"/>
            <a:hueOff val="0"/>
            <a:satOff val="0"/>
            <a:lumOff val="0"/>
            <a:alphaOff val="0"/>
          </a:schemeClr>
        </a:solidFill>
        <a:ln w="22225" cap="rnd"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70E6F7C-3D29-4904-A934-FE9C65316050}">
      <dsp:nvSpPr>
        <dsp:cNvPr id="0" name=""/>
        <dsp:cNvSpPr/>
      </dsp:nvSpPr>
      <dsp:spPr>
        <a:xfrm>
          <a:off x="551497" y="733692"/>
          <a:ext cx="9471539" cy="472320"/>
        </a:xfrm>
        <a:prstGeom prst="roundRect">
          <a:avLst/>
        </a:prstGeom>
        <a:solidFill>
          <a:schemeClr val="lt1">
            <a:hueOff val="0"/>
            <a:satOff val="0"/>
            <a:lumOff val="0"/>
            <a:alphaOff val="0"/>
          </a:schemeClr>
        </a:solidFill>
        <a:ln w="25400" cap="rnd"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91834" tIns="0" rIns="291834" bIns="0" numCol="1" spcCol="1270" anchor="ctr" anchorCtr="0">
          <a:noAutofit/>
        </a:bodyPr>
        <a:lstStyle/>
        <a:p>
          <a:pPr lvl="0" algn="l" defTabSz="711200">
            <a:lnSpc>
              <a:spcPct val="90000"/>
            </a:lnSpc>
            <a:spcBef>
              <a:spcPct val="0"/>
            </a:spcBef>
            <a:spcAft>
              <a:spcPts val="0"/>
            </a:spcAft>
          </a:pPr>
          <a:r>
            <a:rPr lang="ru-RU" sz="1600" kern="1200" dirty="0"/>
            <a:t>Облачные услуги: файловые хранилища, бизнес-приложения. </a:t>
          </a:r>
        </a:p>
      </dsp:txBody>
      <dsp:txXfrm>
        <a:off x="574554" y="756749"/>
        <a:ext cx="9425425" cy="426206"/>
      </dsp:txXfrm>
    </dsp:sp>
    <dsp:sp modelId="{9F1A9796-99B9-4BDE-97CE-5B95728002C5}">
      <dsp:nvSpPr>
        <dsp:cNvPr id="0" name=""/>
        <dsp:cNvSpPr/>
      </dsp:nvSpPr>
      <dsp:spPr>
        <a:xfrm>
          <a:off x="0" y="1695611"/>
          <a:ext cx="11029950" cy="403200"/>
        </a:xfrm>
        <a:prstGeom prst="rect">
          <a:avLst/>
        </a:prstGeom>
        <a:solidFill>
          <a:schemeClr val="dk1">
            <a:alpha val="90000"/>
            <a:tint val="40000"/>
            <a:hueOff val="0"/>
            <a:satOff val="0"/>
            <a:lumOff val="0"/>
            <a:alphaOff val="0"/>
          </a:schemeClr>
        </a:solidFill>
        <a:ln w="22225" cap="rnd"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0956583-11EF-4A90-A61E-419F115E719B}">
      <dsp:nvSpPr>
        <dsp:cNvPr id="0" name=""/>
        <dsp:cNvSpPr/>
      </dsp:nvSpPr>
      <dsp:spPr>
        <a:xfrm>
          <a:off x="551497" y="1459451"/>
          <a:ext cx="9471539" cy="472320"/>
        </a:xfrm>
        <a:prstGeom prst="roundRect">
          <a:avLst/>
        </a:prstGeom>
        <a:solidFill>
          <a:schemeClr val="lt1">
            <a:hueOff val="0"/>
            <a:satOff val="0"/>
            <a:lumOff val="0"/>
            <a:alphaOff val="0"/>
          </a:schemeClr>
        </a:solidFill>
        <a:ln w="25400" cap="rnd"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91834" tIns="0" rIns="291834" bIns="0" numCol="1" spcCol="1270" anchor="ctr" anchorCtr="0">
          <a:noAutofit/>
        </a:bodyPr>
        <a:lstStyle/>
        <a:p>
          <a:pPr lvl="0" algn="l" defTabSz="711200">
            <a:lnSpc>
              <a:spcPct val="90000"/>
            </a:lnSpc>
            <a:spcBef>
              <a:spcPct val="0"/>
            </a:spcBef>
            <a:spcAft>
              <a:spcPts val="0"/>
            </a:spcAft>
          </a:pPr>
          <a:r>
            <a:rPr lang="ru-RU" sz="1600" kern="1200" dirty="0"/>
            <a:t>Услуги виртуальной реальности. </a:t>
          </a:r>
        </a:p>
      </dsp:txBody>
      <dsp:txXfrm>
        <a:off x="574554" y="1482508"/>
        <a:ext cx="9425425" cy="426206"/>
      </dsp:txXfrm>
    </dsp:sp>
    <dsp:sp modelId="{470FDB2A-F9E4-4EE7-B3F7-D49CA0AEA686}">
      <dsp:nvSpPr>
        <dsp:cNvPr id="0" name=""/>
        <dsp:cNvSpPr/>
      </dsp:nvSpPr>
      <dsp:spPr>
        <a:xfrm>
          <a:off x="0" y="2421371"/>
          <a:ext cx="11029950" cy="403200"/>
        </a:xfrm>
        <a:prstGeom prst="rect">
          <a:avLst/>
        </a:prstGeom>
        <a:solidFill>
          <a:schemeClr val="dk1">
            <a:alpha val="90000"/>
            <a:tint val="40000"/>
            <a:hueOff val="0"/>
            <a:satOff val="0"/>
            <a:lumOff val="0"/>
            <a:alphaOff val="0"/>
          </a:schemeClr>
        </a:solidFill>
        <a:ln w="22225" cap="rnd"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73A70F6-B354-4C81-AB20-E284FC22BBA1}">
      <dsp:nvSpPr>
        <dsp:cNvPr id="0" name=""/>
        <dsp:cNvSpPr/>
      </dsp:nvSpPr>
      <dsp:spPr>
        <a:xfrm>
          <a:off x="551497" y="2185211"/>
          <a:ext cx="9471539" cy="472320"/>
        </a:xfrm>
        <a:prstGeom prst="roundRect">
          <a:avLst/>
        </a:prstGeom>
        <a:solidFill>
          <a:schemeClr val="lt1">
            <a:hueOff val="0"/>
            <a:satOff val="0"/>
            <a:lumOff val="0"/>
            <a:alphaOff val="0"/>
          </a:schemeClr>
        </a:solidFill>
        <a:ln w="25400" cap="rnd"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91834" tIns="0" rIns="291834" bIns="0" numCol="1" spcCol="1270" anchor="ctr" anchorCtr="0">
          <a:noAutofit/>
        </a:bodyPr>
        <a:lstStyle/>
        <a:p>
          <a:pPr lvl="0" algn="l" defTabSz="711200">
            <a:lnSpc>
              <a:spcPct val="90000"/>
            </a:lnSpc>
            <a:spcBef>
              <a:spcPct val="0"/>
            </a:spcBef>
            <a:spcAft>
              <a:spcPts val="0"/>
            </a:spcAft>
          </a:pPr>
          <a:r>
            <a:rPr lang="ru-RU" sz="1600" kern="1200" dirty="0"/>
            <a:t>Услуги дополненной реальности: здравоохранение, военная промышленность, образование, развлечения. </a:t>
          </a:r>
        </a:p>
      </dsp:txBody>
      <dsp:txXfrm>
        <a:off x="574554" y="2208268"/>
        <a:ext cx="9425425" cy="426206"/>
      </dsp:txXfrm>
    </dsp:sp>
    <dsp:sp modelId="{E25F5035-6560-483D-B715-690578A6E664}">
      <dsp:nvSpPr>
        <dsp:cNvPr id="0" name=""/>
        <dsp:cNvSpPr/>
      </dsp:nvSpPr>
      <dsp:spPr>
        <a:xfrm>
          <a:off x="0" y="3147132"/>
          <a:ext cx="11029950" cy="403200"/>
        </a:xfrm>
        <a:prstGeom prst="rect">
          <a:avLst/>
        </a:prstGeom>
        <a:solidFill>
          <a:schemeClr val="dk1">
            <a:alpha val="90000"/>
            <a:tint val="40000"/>
            <a:hueOff val="0"/>
            <a:satOff val="0"/>
            <a:lumOff val="0"/>
            <a:alphaOff val="0"/>
          </a:schemeClr>
        </a:solidFill>
        <a:ln w="22225" cap="rnd"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48A9D6-2252-4A24-B23B-F128FA6A8DB0}">
      <dsp:nvSpPr>
        <dsp:cNvPr id="0" name=""/>
        <dsp:cNvSpPr/>
      </dsp:nvSpPr>
      <dsp:spPr>
        <a:xfrm>
          <a:off x="551497" y="2910972"/>
          <a:ext cx="9471539" cy="472320"/>
        </a:xfrm>
        <a:prstGeom prst="roundRect">
          <a:avLst/>
        </a:prstGeom>
        <a:solidFill>
          <a:schemeClr val="lt1">
            <a:hueOff val="0"/>
            <a:satOff val="0"/>
            <a:lumOff val="0"/>
            <a:alphaOff val="0"/>
          </a:schemeClr>
        </a:solidFill>
        <a:ln w="25400" cap="rnd"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91834" tIns="0" rIns="291834" bIns="0" numCol="1" spcCol="1270" anchor="ctr" anchorCtr="0">
          <a:noAutofit/>
        </a:bodyPr>
        <a:lstStyle/>
        <a:p>
          <a:pPr lvl="0" algn="l" defTabSz="711200">
            <a:lnSpc>
              <a:spcPct val="90000"/>
            </a:lnSpc>
            <a:spcBef>
              <a:spcPct val="0"/>
            </a:spcBef>
            <a:spcAft>
              <a:spcPts val="0"/>
            </a:spcAft>
          </a:pPr>
          <a:r>
            <a:rPr lang="ru-RU" sz="1600" kern="1200" dirty="0"/>
            <a:t>Интеллектуальные услуги на основе с целью повышения эффективности бизнеса, а также эксплуатации и управления сетью; </a:t>
          </a:r>
        </a:p>
      </dsp:txBody>
      <dsp:txXfrm>
        <a:off x="574554" y="2934029"/>
        <a:ext cx="9425425" cy="426206"/>
      </dsp:txXfrm>
    </dsp:sp>
    <dsp:sp modelId="{5CE8F65C-4E4B-44B7-917D-FA9651BCA07B}">
      <dsp:nvSpPr>
        <dsp:cNvPr id="0" name=""/>
        <dsp:cNvSpPr/>
      </dsp:nvSpPr>
      <dsp:spPr>
        <a:xfrm>
          <a:off x="0" y="3872892"/>
          <a:ext cx="11029950" cy="403200"/>
        </a:xfrm>
        <a:prstGeom prst="rect">
          <a:avLst/>
        </a:prstGeom>
        <a:solidFill>
          <a:schemeClr val="dk1">
            <a:alpha val="90000"/>
            <a:tint val="40000"/>
            <a:hueOff val="0"/>
            <a:satOff val="0"/>
            <a:lumOff val="0"/>
            <a:alphaOff val="0"/>
          </a:schemeClr>
        </a:solidFill>
        <a:ln w="22225" cap="rnd"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6E532AF-DA3C-4EB9-B7F2-79E7C058C4D4}">
      <dsp:nvSpPr>
        <dsp:cNvPr id="0" name=""/>
        <dsp:cNvSpPr/>
      </dsp:nvSpPr>
      <dsp:spPr>
        <a:xfrm>
          <a:off x="551497" y="3636732"/>
          <a:ext cx="9471539" cy="472320"/>
        </a:xfrm>
        <a:prstGeom prst="roundRect">
          <a:avLst/>
        </a:prstGeom>
        <a:solidFill>
          <a:schemeClr val="lt1">
            <a:hueOff val="0"/>
            <a:satOff val="0"/>
            <a:lumOff val="0"/>
            <a:alphaOff val="0"/>
          </a:schemeClr>
        </a:solidFill>
        <a:ln w="25400" cap="rnd"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91834" tIns="0" rIns="291834" bIns="0" numCol="1" spcCol="1270" anchor="ctr" anchorCtr="0">
          <a:noAutofit/>
        </a:bodyPr>
        <a:lstStyle/>
        <a:p>
          <a:pPr lvl="0" algn="l" defTabSz="711200">
            <a:lnSpc>
              <a:spcPct val="90000"/>
            </a:lnSpc>
            <a:spcBef>
              <a:spcPct val="0"/>
            </a:spcBef>
            <a:spcAft>
              <a:spcPts val="0"/>
            </a:spcAft>
          </a:pPr>
          <a:r>
            <a:rPr lang="ru-RU" sz="1600" kern="1200" dirty="0"/>
            <a:t>Услуги интернета вещей на основе массового подключения устройств: энергетика, транспорт, здравоохранение, торговля, общественная безопасность, промышленность, ЖКХ; </a:t>
          </a:r>
        </a:p>
      </dsp:txBody>
      <dsp:txXfrm>
        <a:off x="574554" y="3659789"/>
        <a:ext cx="9425425" cy="426206"/>
      </dsp:txXfrm>
    </dsp:sp>
    <dsp:sp modelId="{86C11CB6-0569-4787-BDCB-837A8CC6DC92}">
      <dsp:nvSpPr>
        <dsp:cNvPr id="0" name=""/>
        <dsp:cNvSpPr/>
      </dsp:nvSpPr>
      <dsp:spPr>
        <a:xfrm>
          <a:off x="0" y="4598652"/>
          <a:ext cx="11029950" cy="403200"/>
        </a:xfrm>
        <a:prstGeom prst="rect">
          <a:avLst/>
        </a:prstGeom>
        <a:solidFill>
          <a:schemeClr val="dk1">
            <a:alpha val="90000"/>
            <a:tint val="40000"/>
            <a:hueOff val="0"/>
            <a:satOff val="0"/>
            <a:lumOff val="0"/>
            <a:alphaOff val="0"/>
          </a:schemeClr>
        </a:solidFill>
        <a:ln w="22225" cap="rnd"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AD4643D-A593-4C37-8816-0D59902535C7}">
      <dsp:nvSpPr>
        <dsp:cNvPr id="0" name=""/>
        <dsp:cNvSpPr/>
      </dsp:nvSpPr>
      <dsp:spPr>
        <a:xfrm>
          <a:off x="551497" y="4362492"/>
          <a:ext cx="9471539" cy="472320"/>
        </a:xfrm>
        <a:prstGeom prst="roundRect">
          <a:avLst/>
        </a:prstGeom>
        <a:solidFill>
          <a:schemeClr val="lt1">
            <a:hueOff val="0"/>
            <a:satOff val="0"/>
            <a:lumOff val="0"/>
            <a:alphaOff val="0"/>
          </a:schemeClr>
        </a:solidFill>
        <a:ln w="25400" cap="rnd"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91834" tIns="0" rIns="291834" bIns="0" numCol="1" spcCol="1270" anchor="ctr" anchorCtr="0">
          <a:noAutofit/>
        </a:bodyPr>
        <a:lstStyle/>
        <a:p>
          <a:pPr lvl="0" algn="l" defTabSz="711200">
            <a:lnSpc>
              <a:spcPct val="90000"/>
            </a:lnSpc>
            <a:spcBef>
              <a:spcPct val="0"/>
            </a:spcBef>
            <a:spcAft>
              <a:spcPts val="0"/>
            </a:spcAft>
          </a:pPr>
          <a:r>
            <a:rPr lang="ru-RU" sz="1600" kern="1200" dirty="0"/>
            <a:t>Услуги со сверхнизкой задержкой: управление роботизированными механизмами, телемедицина, беспилотный автотранспорт, 3D-игры. </a:t>
          </a:r>
        </a:p>
      </dsp:txBody>
      <dsp:txXfrm>
        <a:off x="574554" y="4385549"/>
        <a:ext cx="9425425" cy="4262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28866A-7121-4280-A520-0E51CF208156}">
      <dsp:nvSpPr>
        <dsp:cNvPr id="0" name=""/>
        <dsp:cNvSpPr/>
      </dsp:nvSpPr>
      <dsp:spPr>
        <a:xfrm>
          <a:off x="943642" y="146"/>
          <a:ext cx="2660668" cy="1596400"/>
        </a:xfrm>
        <a:prstGeom prst="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t>для договоров с контрагентами и информации о ходе их исполнения</a:t>
          </a:r>
        </a:p>
      </dsp:txBody>
      <dsp:txXfrm>
        <a:off x="943642" y="146"/>
        <a:ext cx="2660668" cy="1596400"/>
      </dsp:txXfrm>
    </dsp:sp>
    <dsp:sp modelId="{20F0E02F-97D7-49C7-A515-B8D40DF39964}">
      <dsp:nvSpPr>
        <dsp:cNvPr id="0" name=""/>
        <dsp:cNvSpPr/>
      </dsp:nvSpPr>
      <dsp:spPr>
        <a:xfrm>
          <a:off x="3870377" y="146"/>
          <a:ext cx="2660668" cy="1596400"/>
        </a:xfrm>
        <a:prstGeom prst="rect">
          <a:avLst/>
        </a:prstGeom>
        <a:gradFill rotWithShape="0">
          <a:gsLst>
            <a:gs pos="0">
              <a:schemeClr val="accent3">
                <a:hueOff val="0"/>
                <a:satOff val="0"/>
                <a:lumOff val="0"/>
                <a:alphaOff val="0"/>
                <a:tint val="98000"/>
                <a:lumMod val="110000"/>
              </a:schemeClr>
            </a:gs>
            <a:gs pos="84000">
              <a:schemeClr val="accent3">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t>системы ценообразования на ваши товары, работы, услуги</a:t>
          </a:r>
        </a:p>
      </dsp:txBody>
      <dsp:txXfrm>
        <a:off x="3870377" y="146"/>
        <a:ext cx="2660668" cy="1596400"/>
      </dsp:txXfrm>
    </dsp:sp>
    <dsp:sp modelId="{5DAD3240-CE42-44B8-A938-28C0F7AF6540}">
      <dsp:nvSpPr>
        <dsp:cNvPr id="0" name=""/>
        <dsp:cNvSpPr/>
      </dsp:nvSpPr>
      <dsp:spPr>
        <a:xfrm>
          <a:off x="943642" y="1862614"/>
          <a:ext cx="2660668" cy="1596400"/>
        </a:xfrm>
        <a:prstGeom prst="rect">
          <a:avLst/>
        </a:prstGeom>
        <a:gradFill rotWithShape="0">
          <a:gsLst>
            <a:gs pos="0">
              <a:schemeClr val="accent4">
                <a:hueOff val="0"/>
                <a:satOff val="0"/>
                <a:lumOff val="0"/>
                <a:alphaOff val="0"/>
                <a:tint val="98000"/>
                <a:lumMod val="110000"/>
              </a:schemeClr>
            </a:gs>
            <a:gs pos="84000">
              <a:schemeClr val="accent4">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t>клиентской базы с данными текущих, бывших, потенциальных клиентов</a:t>
          </a:r>
        </a:p>
      </dsp:txBody>
      <dsp:txXfrm>
        <a:off x="943642" y="1862614"/>
        <a:ext cx="2660668" cy="1596400"/>
      </dsp:txXfrm>
    </dsp:sp>
    <dsp:sp modelId="{37DCEB3A-4CB0-461C-8F28-A9785F5E8CAA}">
      <dsp:nvSpPr>
        <dsp:cNvPr id="0" name=""/>
        <dsp:cNvSpPr/>
      </dsp:nvSpPr>
      <dsp:spPr>
        <a:xfrm>
          <a:off x="3870377" y="1862614"/>
          <a:ext cx="2660668" cy="1596400"/>
        </a:xfrm>
        <a:prstGeom prst="rect">
          <a:avLst/>
        </a:prstGeom>
        <a:gradFill rotWithShape="0">
          <a:gsLst>
            <a:gs pos="0">
              <a:schemeClr val="accent5">
                <a:hueOff val="0"/>
                <a:satOff val="0"/>
                <a:lumOff val="0"/>
                <a:alphaOff val="0"/>
                <a:tint val="98000"/>
                <a:lumMod val="110000"/>
              </a:schemeClr>
            </a:gs>
            <a:gs pos="84000">
              <a:schemeClr val="accent5">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t>логинов и паролей для доступа к информации, хранящейся в электронном виде</a:t>
          </a:r>
        </a:p>
      </dsp:txBody>
      <dsp:txXfrm>
        <a:off x="3870377" y="1862614"/>
        <a:ext cx="2660668" cy="15964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5D2620-2203-4403-B335-64CB46ECD739}">
      <dsp:nvSpPr>
        <dsp:cNvPr id="0" name=""/>
        <dsp:cNvSpPr/>
      </dsp:nvSpPr>
      <dsp:spPr>
        <a:xfrm rot="16200000">
          <a:off x="1490427" y="4987"/>
          <a:ext cx="3216400" cy="3216400"/>
        </a:xfrm>
        <a:prstGeom prst="upArrow">
          <a:avLst>
            <a:gd name="adj1" fmla="val 50000"/>
            <a:gd name="adj2" fmla="val 35000"/>
          </a:avLst>
        </a:prstGeom>
        <a:gradFill rotWithShape="0">
          <a:gsLst>
            <a:gs pos="0">
              <a:schemeClr val="accent1">
                <a:hueOff val="0"/>
                <a:satOff val="0"/>
                <a:lumOff val="0"/>
                <a:alphaOff val="0"/>
                <a:tint val="98000"/>
                <a:lumMod val="110000"/>
              </a:schemeClr>
            </a:gs>
            <a:gs pos="84000">
              <a:schemeClr val="accent1">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ru-RU" sz="1400" kern="1200" dirty="0"/>
            <a:t>информацию, составляющую коммерческую тайну, можно передавать только с письменного согласия лица, уполномоченного положением или приказом руководителя организации</a:t>
          </a:r>
        </a:p>
      </dsp:txBody>
      <dsp:txXfrm rot="5400000">
        <a:off x="2053297" y="809087"/>
        <a:ext cx="2653530" cy="1608200"/>
      </dsp:txXfrm>
    </dsp:sp>
    <dsp:sp modelId="{1AA72920-8C01-4761-9BC1-03547D9F13E0}">
      <dsp:nvSpPr>
        <dsp:cNvPr id="0" name=""/>
        <dsp:cNvSpPr/>
      </dsp:nvSpPr>
      <dsp:spPr>
        <a:xfrm rot="5400000">
          <a:off x="5564233" y="4987"/>
          <a:ext cx="3216400" cy="3216400"/>
        </a:xfrm>
        <a:prstGeom prst="upArrow">
          <a:avLst>
            <a:gd name="adj1" fmla="val 50000"/>
            <a:gd name="adj2" fmla="val 35000"/>
          </a:avLst>
        </a:prstGeom>
        <a:gradFill rotWithShape="0">
          <a:gsLst>
            <a:gs pos="0">
              <a:schemeClr val="accent1">
                <a:hueOff val="0"/>
                <a:satOff val="0"/>
                <a:lumOff val="0"/>
                <a:alphaOff val="0"/>
                <a:tint val="98000"/>
                <a:lumMod val="110000"/>
              </a:schemeClr>
            </a:gs>
            <a:gs pos="84000">
              <a:schemeClr val="accent1">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ru-RU" sz="1400" kern="1200"/>
            <a:t>персональные данные можно передавать только с письменного согласия соответствующего физического лица (п. 3 ст. 3, ч. 1 ст. 9 Закона о персональных данных).</a:t>
          </a:r>
        </a:p>
      </dsp:txBody>
      <dsp:txXfrm rot="-5400000">
        <a:off x="5564233" y="809087"/>
        <a:ext cx="2653530" cy="160820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Дата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79F2607F-EAB8-462D-9596-B11A1C51125F}" type="datetime1">
              <a:rPr lang="ru-RU" smtClean="0"/>
              <a:t>11.01.2022</a:t>
            </a:fld>
            <a:endParaRPr lang="en-US" dirty="0"/>
          </a:p>
        </p:txBody>
      </p:sp>
      <p:sp>
        <p:nvSpPr>
          <p:cNvPr id="4" name="Нижний колонтитул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Номер слайда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975D426-A9DD-4244-A2CE-1FB6623742C7}" type="slidenum">
              <a:rPr lang="en-US" smtClean="0"/>
              <a:t>‹#›</a:t>
            </a:fld>
            <a:endParaRPr lang="en-US"/>
          </a:p>
        </p:txBody>
      </p:sp>
    </p:spTree>
    <p:extLst>
      <p:ext uri="{BB962C8B-B14F-4D97-AF65-F5344CB8AC3E}">
        <p14:creationId xmlns:p14="http://schemas.microsoft.com/office/powerpoint/2010/main" val="88248445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150EC31D-9C0F-4EDB-9AC9-93AE84D7514D}" type="datetime1">
              <a:rPr lang="ru-RU" smtClean="0"/>
              <a:t>11.01.2022</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
              <a:t>Щелкните, чтобы изменить стили текста образца слайда</a:t>
            </a:r>
            <a:endParaRPr lang="en-US"/>
          </a:p>
          <a:p>
            <a:pPr lvl="1" rtl="0"/>
            <a:r>
              <a:rPr lang="ru"/>
              <a:t>Второй уровень</a:t>
            </a:r>
          </a:p>
          <a:p>
            <a:pPr lvl="2" rtl="0"/>
            <a:r>
              <a:rPr lang="ru"/>
              <a:t>Третий уровень</a:t>
            </a:r>
          </a:p>
          <a:p>
            <a:pPr lvl="3" rtl="0"/>
            <a:r>
              <a:rPr lang="ru"/>
              <a:t>Четвертый уровень</a:t>
            </a:r>
          </a:p>
          <a:p>
            <a:pPr lvl="4" rtl="0"/>
            <a:r>
              <a:rPr lang="ru"/>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1B41D33-19C8-4450-B3C5-BE83E9C8F0BC}" type="slidenum">
              <a:rPr lang="en-US" smtClean="0"/>
              <a:t>‹#›</a:t>
            </a:fld>
            <a:endParaRPr lang="en-US"/>
          </a:p>
        </p:txBody>
      </p:sp>
    </p:spTree>
    <p:extLst>
      <p:ext uri="{BB962C8B-B14F-4D97-AF65-F5344CB8AC3E}">
        <p14:creationId xmlns:p14="http://schemas.microsoft.com/office/powerpoint/2010/main" val="357145525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Прямоугольник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Заголовок 1"/>
          <p:cNvSpPr>
            <a:spLocks noGrp="1"/>
          </p:cNvSpPr>
          <p:nvPr>
            <p:ph type="ctrTitle"/>
          </p:nvPr>
        </p:nvSpPr>
        <p:spPr>
          <a:xfrm>
            <a:off x="581191" y="1020431"/>
            <a:ext cx="10993549" cy="1475013"/>
          </a:xfrm>
          <a:effectLst/>
        </p:spPr>
        <p:txBody>
          <a:bodyPr rtlCol="0" anchor="b">
            <a:normAutofit/>
          </a:bodyPr>
          <a:lstStyle>
            <a:lvl1pPr>
              <a:defRPr sz="3600">
                <a:solidFill>
                  <a:schemeClr val="tx1">
                    <a:lumMod val="75000"/>
                    <a:lumOff val="25000"/>
                  </a:schemeClr>
                </a:solidFill>
              </a:defRPr>
            </a:lvl1pPr>
          </a:lstStyle>
          <a:p>
            <a:pPr rtl="0"/>
            <a:r>
              <a:rPr lang="ru-RU"/>
              <a:t>Образец заголовка</a:t>
            </a:r>
            <a:endParaRPr lang="en-US" dirty="0"/>
          </a:p>
        </p:txBody>
      </p:sp>
      <p:sp>
        <p:nvSpPr>
          <p:cNvPr id="3" name="Подзаголовок 2"/>
          <p:cNvSpPr>
            <a:spLocks noGrp="1"/>
          </p:cNvSpPr>
          <p:nvPr>
            <p:ph type="subTitle" idx="1"/>
          </p:nvPr>
        </p:nvSpPr>
        <p:spPr>
          <a:xfrm>
            <a:off x="581194" y="2495445"/>
            <a:ext cx="10993546" cy="590321"/>
          </a:xfrm>
        </p:spPr>
        <p:txBody>
          <a:bodyPr rtlCol="0"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ru-RU"/>
              <a:t>Образец подзаголовка</a:t>
            </a:r>
            <a:endParaRPr lang="en-US" dirty="0"/>
          </a:p>
        </p:txBody>
      </p:sp>
      <p:sp>
        <p:nvSpPr>
          <p:cNvPr id="8" name="Дата 7">
            <a:extLst>
              <a:ext uri="{FF2B5EF4-FFF2-40B4-BE49-F238E27FC236}">
                <a16:creationId xmlns:a16="http://schemas.microsoft.com/office/drawing/2014/main" xmlns="" id="{7FA0ACE7-29A8-47D3-A7D9-257B711D8023}"/>
              </a:ext>
            </a:extLst>
          </p:cNvPr>
          <p:cNvSpPr>
            <a:spLocks noGrp="1"/>
          </p:cNvSpPr>
          <p:nvPr>
            <p:ph type="dt" sz="half" idx="10"/>
          </p:nvPr>
        </p:nvSpPr>
        <p:spPr/>
        <p:txBody>
          <a:bodyPr rtlCol="0"/>
          <a:lstStyle/>
          <a:p>
            <a:pPr rtl="0"/>
            <a:fld id="{B45AF50E-C408-46BD-9819-B1AF2096DD33}" type="datetime1">
              <a:rPr lang="ru-RU" smtClean="0"/>
              <a:t>11.01.2022</a:t>
            </a:fld>
            <a:endParaRPr lang="en-US" dirty="0"/>
          </a:p>
        </p:txBody>
      </p:sp>
      <p:sp>
        <p:nvSpPr>
          <p:cNvPr id="9" name="Нижний колонтитул 8">
            <a:extLst>
              <a:ext uri="{FF2B5EF4-FFF2-40B4-BE49-F238E27FC236}">
                <a16:creationId xmlns:a16="http://schemas.microsoft.com/office/drawing/2014/main" xmlns="" id="{DEC604B9-52E9-4810-8359-47206518D038}"/>
              </a:ext>
            </a:extLst>
          </p:cNvPr>
          <p:cNvSpPr>
            <a:spLocks noGrp="1"/>
          </p:cNvSpPr>
          <p:nvPr>
            <p:ph type="ftr" sz="quarter" idx="11"/>
          </p:nvPr>
        </p:nvSpPr>
        <p:spPr/>
        <p:txBody>
          <a:bodyPr rtlCol="0"/>
          <a:lstStyle/>
          <a:p>
            <a:pPr rtl="0"/>
            <a:endParaRPr lang="en-US" dirty="0"/>
          </a:p>
        </p:txBody>
      </p:sp>
      <p:sp>
        <p:nvSpPr>
          <p:cNvPr id="10" name="Номер слайда 9">
            <a:extLst>
              <a:ext uri="{FF2B5EF4-FFF2-40B4-BE49-F238E27FC236}">
                <a16:creationId xmlns:a16="http://schemas.microsoft.com/office/drawing/2014/main" xmlns="" id="{5898A89F-CA25-400F-B05A-AECBF2517E4F}"/>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mc:AlternateContent xmlns:mc="http://schemas.openxmlformats.org/markup-compatibility/2006" xmlns:p14="http://schemas.microsoft.com/office/powerpoint/2010/main">
    <mc:Choice Requires="p14">
      <p:transition spd="slow" p14:dur="1500" advTm="40000">
        <p:split orient="vert"/>
      </p:transition>
    </mc:Choice>
    <mc:Fallback xmlns="">
      <p:transition spd="slow" advTm="40000">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9" name="Заголовок 1"/>
          <p:cNvSpPr>
            <a:spLocks noGrp="1"/>
          </p:cNvSpPr>
          <p:nvPr>
            <p:ph type="title"/>
          </p:nvPr>
        </p:nvSpPr>
        <p:spPr>
          <a:xfrm>
            <a:off x="581192" y="702156"/>
            <a:ext cx="11029616" cy="1013800"/>
          </a:xfrm>
        </p:spPr>
        <p:txBody>
          <a:bodyPr rtlCol="0"/>
          <a:lstStyle/>
          <a:p>
            <a:pPr rtl="0"/>
            <a:r>
              <a:rPr lang="ru-RU"/>
              <a:t>Образец заголовка</a:t>
            </a:r>
            <a:endParaRPr lang="en-US" dirty="0"/>
          </a:p>
        </p:txBody>
      </p:sp>
      <p:sp>
        <p:nvSpPr>
          <p:cNvPr id="3" name="Вертикальный текст 2"/>
          <p:cNvSpPr>
            <a:spLocks noGrp="1"/>
          </p:cNvSpPr>
          <p:nvPr>
            <p:ph type="body" orient="vert" idx="1"/>
          </p:nvPr>
        </p:nvSpPr>
        <p:spPr/>
        <p:txBody>
          <a:bodyPr vert="eaVert" rtlCol="0" anchor="t"/>
          <a:lstStyle>
            <a:lvl1pPr algn="l">
              <a:defRPr/>
            </a:lvl1pPr>
            <a:lvl2pPr algn="l">
              <a:defRPr/>
            </a:lvl2pPr>
            <a:lvl3pPr algn="l">
              <a:defRPr/>
            </a:lvl3pPr>
            <a:lvl4pPr algn="l">
              <a:defRPr/>
            </a:lvl4pPr>
            <a:lvl5pPr algn="l">
              <a:defRPr/>
            </a:lvl5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4" name="Дата 3"/>
          <p:cNvSpPr>
            <a:spLocks noGrp="1"/>
          </p:cNvSpPr>
          <p:nvPr>
            <p:ph type="dt" sz="half" idx="10"/>
          </p:nvPr>
        </p:nvSpPr>
        <p:spPr/>
        <p:txBody>
          <a:bodyPr rtlCol="0"/>
          <a:lstStyle/>
          <a:p>
            <a:pPr rtl="0"/>
            <a:fld id="{EDB0C81C-2A9F-4CE5-88EC-CA1A807A93A2}" type="datetime1">
              <a:rPr lang="ru-RU" smtClean="0"/>
              <a:t>11.01.2022</a:t>
            </a:fld>
            <a:endParaRPr lang="en-US" dirty="0"/>
          </a:p>
        </p:txBody>
      </p:sp>
      <p:sp>
        <p:nvSpPr>
          <p:cNvPr id="5" name="Нижний колонтитул 4"/>
          <p:cNvSpPr>
            <a:spLocks noGrp="1"/>
          </p:cNvSpPr>
          <p:nvPr>
            <p:ph type="ftr" sz="quarter" idx="11"/>
          </p:nvPr>
        </p:nvSpPr>
        <p:spPr/>
        <p:txBody>
          <a:bodyPr rtlCol="0"/>
          <a:lstStyle/>
          <a:p>
            <a:pPr rtl="0"/>
            <a:endParaRPr lang="en-US" dirty="0"/>
          </a:p>
        </p:txBody>
      </p:sp>
      <p:sp>
        <p:nvSpPr>
          <p:cNvPr id="6" name="Номер слайда 5"/>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mc:AlternateContent xmlns:mc="http://schemas.openxmlformats.org/markup-compatibility/2006" xmlns:p14="http://schemas.microsoft.com/office/powerpoint/2010/main">
    <mc:Choice Requires="p14">
      <p:transition spd="slow" p14:dur="1500" advTm="40000">
        <p:split orient="vert"/>
      </p:transition>
    </mc:Choice>
    <mc:Fallback xmlns="">
      <p:transition spd="slow" advTm="40000">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Прямоугольник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Вертикальный заголовок 1"/>
          <p:cNvSpPr>
            <a:spLocks noGrp="1"/>
          </p:cNvSpPr>
          <p:nvPr>
            <p:ph type="title" orient="vert"/>
          </p:nvPr>
        </p:nvSpPr>
        <p:spPr>
          <a:xfrm>
            <a:off x="8204200" y="863600"/>
            <a:ext cx="3124200" cy="4807326"/>
          </a:xfrm>
        </p:spPr>
        <p:txBody>
          <a:bodyPr vert="eaVert" rtlCol="0" anchor="ctr"/>
          <a:lstStyle>
            <a:lvl1pPr>
              <a:defRPr>
                <a:solidFill>
                  <a:srgbClr val="FFFFFF"/>
                </a:solidFill>
              </a:defRPr>
            </a:lvl1pPr>
          </a:lstStyle>
          <a:p>
            <a:pPr rtl="0"/>
            <a:r>
              <a:rPr lang="ru-RU"/>
              <a:t>Образец заголовка</a:t>
            </a:r>
            <a:endParaRPr lang="en-US" dirty="0"/>
          </a:p>
        </p:txBody>
      </p:sp>
      <p:sp>
        <p:nvSpPr>
          <p:cNvPr id="3" name="Вертикальный текст 2"/>
          <p:cNvSpPr>
            <a:spLocks noGrp="1"/>
          </p:cNvSpPr>
          <p:nvPr>
            <p:ph type="body" orient="vert" idx="1"/>
          </p:nvPr>
        </p:nvSpPr>
        <p:spPr>
          <a:xfrm>
            <a:off x="774923" y="863600"/>
            <a:ext cx="7161625" cy="4807326"/>
          </a:xfrm>
        </p:spPr>
        <p:txBody>
          <a:bodyPr vert="eaVert" rtlCol="0" anchor="t"/>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8" name="Прямоугольник 7">
            <a:extLst>
              <a:ext uri="{FF2B5EF4-FFF2-40B4-BE49-F238E27FC236}">
                <a16:creationId xmlns:a16="http://schemas.microsoft.com/office/drawing/2014/main" xmlns=""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Прямоугольник 8">
            <a:extLst>
              <a:ext uri="{FF2B5EF4-FFF2-40B4-BE49-F238E27FC236}">
                <a16:creationId xmlns:a16="http://schemas.microsoft.com/office/drawing/2014/main" xmlns=""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Прямоугольник 9">
            <a:extLst>
              <a:ext uri="{FF2B5EF4-FFF2-40B4-BE49-F238E27FC236}">
                <a16:creationId xmlns:a16="http://schemas.microsoft.com/office/drawing/2014/main" xmlns=""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Дата 10">
            <a:extLst>
              <a:ext uri="{FF2B5EF4-FFF2-40B4-BE49-F238E27FC236}">
                <a16:creationId xmlns:a16="http://schemas.microsoft.com/office/drawing/2014/main" xmlns="" id="{5C74A470-3BD3-4F33-80E5-67E6E87FCBE7}"/>
              </a:ext>
            </a:extLst>
          </p:cNvPr>
          <p:cNvSpPr>
            <a:spLocks noGrp="1"/>
          </p:cNvSpPr>
          <p:nvPr>
            <p:ph type="dt" sz="half" idx="10"/>
          </p:nvPr>
        </p:nvSpPr>
        <p:spPr/>
        <p:txBody>
          <a:bodyPr rtlCol="0"/>
          <a:lstStyle/>
          <a:p>
            <a:pPr rtl="0"/>
            <a:fld id="{7D16B202-2826-4930-A0EC-1E41E86FF01D}" type="datetime1">
              <a:rPr lang="ru-RU" smtClean="0"/>
              <a:t>11.01.2022</a:t>
            </a:fld>
            <a:endParaRPr lang="en-US" dirty="0"/>
          </a:p>
        </p:txBody>
      </p:sp>
      <p:sp>
        <p:nvSpPr>
          <p:cNvPr id="12" name="Нижний колонтитул 11">
            <a:extLst>
              <a:ext uri="{FF2B5EF4-FFF2-40B4-BE49-F238E27FC236}">
                <a16:creationId xmlns:a16="http://schemas.microsoft.com/office/drawing/2014/main" xmlns="" id="{9A3A30BA-DB50-4D7D-BCDE-17D20FB354DF}"/>
              </a:ext>
            </a:extLst>
          </p:cNvPr>
          <p:cNvSpPr>
            <a:spLocks noGrp="1"/>
          </p:cNvSpPr>
          <p:nvPr>
            <p:ph type="ftr" sz="quarter" idx="11"/>
          </p:nvPr>
        </p:nvSpPr>
        <p:spPr/>
        <p:txBody>
          <a:bodyPr rtlCol="0"/>
          <a:lstStyle/>
          <a:p>
            <a:pPr rtl="0"/>
            <a:endParaRPr lang="en-US" dirty="0"/>
          </a:p>
        </p:txBody>
      </p:sp>
      <p:sp>
        <p:nvSpPr>
          <p:cNvPr id="13" name="Номер слайда 12">
            <a:extLst>
              <a:ext uri="{FF2B5EF4-FFF2-40B4-BE49-F238E27FC236}">
                <a16:creationId xmlns:a16="http://schemas.microsoft.com/office/drawing/2014/main" xmlns="" id="{76FF9E58-C0B2-436B-A21C-DB45A00D6515}"/>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mc:AlternateContent xmlns:mc="http://schemas.openxmlformats.org/markup-compatibility/2006" xmlns:p14="http://schemas.microsoft.com/office/powerpoint/2010/main">
    <mc:Choice Requires="p14">
      <p:transition spd="slow" p14:dur="1500" advTm="40000">
        <p:split orient="vert"/>
      </p:transition>
    </mc:Choice>
    <mc:Fallback xmlns="">
      <p:transition spd="slow" advTm="40000">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1192" y="702156"/>
            <a:ext cx="11029616" cy="1188720"/>
          </a:xfrm>
        </p:spPr>
        <p:txBody>
          <a:bodyPr rtlCol="0"/>
          <a:lstStyle/>
          <a:p>
            <a:pPr rtl="0"/>
            <a:r>
              <a:rPr lang="ru-RU"/>
              <a:t>Образец заголовка</a:t>
            </a:r>
            <a:endParaRPr lang="en-US" dirty="0"/>
          </a:p>
        </p:txBody>
      </p:sp>
      <p:sp>
        <p:nvSpPr>
          <p:cNvPr id="3" name="Объект 2"/>
          <p:cNvSpPr>
            <a:spLocks noGrp="1"/>
          </p:cNvSpPr>
          <p:nvPr>
            <p:ph idx="1"/>
          </p:nvPr>
        </p:nvSpPr>
        <p:spPr>
          <a:xfrm>
            <a:off x="581192" y="2340864"/>
            <a:ext cx="11029615" cy="3634486"/>
          </a:xfrm>
        </p:spPr>
        <p:txBody>
          <a:bodyPr rtlCol="0"/>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8" name="Дата 7">
            <a:extLst>
              <a:ext uri="{FF2B5EF4-FFF2-40B4-BE49-F238E27FC236}">
                <a16:creationId xmlns:a16="http://schemas.microsoft.com/office/drawing/2014/main" xmlns="" id="{770E6237-3456-439F-802D-3BA93FC7E3E5}"/>
              </a:ext>
            </a:extLst>
          </p:cNvPr>
          <p:cNvSpPr>
            <a:spLocks noGrp="1"/>
          </p:cNvSpPr>
          <p:nvPr>
            <p:ph type="dt" sz="half" idx="10"/>
          </p:nvPr>
        </p:nvSpPr>
        <p:spPr/>
        <p:txBody>
          <a:bodyPr rtlCol="0"/>
          <a:lstStyle/>
          <a:p>
            <a:pPr rtl="0"/>
            <a:fld id="{01FDFE29-8308-477E-B5E4-5D1C8E4305BB}" type="datetime1">
              <a:rPr lang="ru-RU" smtClean="0"/>
              <a:t>11.01.2022</a:t>
            </a:fld>
            <a:endParaRPr lang="en-US" dirty="0"/>
          </a:p>
        </p:txBody>
      </p:sp>
      <p:sp>
        <p:nvSpPr>
          <p:cNvPr id="9" name="Нижний колонтитул 8">
            <a:extLst>
              <a:ext uri="{FF2B5EF4-FFF2-40B4-BE49-F238E27FC236}">
                <a16:creationId xmlns:a16="http://schemas.microsoft.com/office/drawing/2014/main" xmlns="" id="{1356D3B5-6063-4A89-B88F-9D3043916FF8}"/>
              </a:ext>
            </a:extLst>
          </p:cNvPr>
          <p:cNvSpPr>
            <a:spLocks noGrp="1"/>
          </p:cNvSpPr>
          <p:nvPr>
            <p:ph type="ftr" sz="quarter" idx="11"/>
          </p:nvPr>
        </p:nvSpPr>
        <p:spPr/>
        <p:txBody>
          <a:bodyPr rtlCol="0"/>
          <a:lstStyle/>
          <a:p>
            <a:pPr rtl="0"/>
            <a:endParaRPr lang="en-US" dirty="0"/>
          </a:p>
        </p:txBody>
      </p:sp>
      <p:sp>
        <p:nvSpPr>
          <p:cNvPr id="10" name="Номер слайда 9">
            <a:extLst>
              <a:ext uri="{FF2B5EF4-FFF2-40B4-BE49-F238E27FC236}">
                <a16:creationId xmlns:a16="http://schemas.microsoft.com/office/drawing/2014/main" xmlns="" id="{02B78BF7-69D3-4CE0-A631-50EFD41EEEB8}"/>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mc:AlternateContent xmlns:mc="http://schemas.openxmlformats.org/markup-compatibility/2006" xmlns:p14="http://schemas.microsoft.com/office/powerpoint/2010/main">
    <mc:Choice Requires="p14">
      <p:transition spd="slow" p14:dur="1500" advTm="40000">
        <p:split orient="vert"/>
      </p:transition>
    </mc:Choice>
    <mc:Fallback xmlns="">
      <p:transition spd="slow" advTm="40000">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Прямоугольник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Заголовок 1"/>
          <p:cNvSpPr>
            <a:spLocks noGrp="1"/>
          </p:cNvSpPr>
          <p:nvPr>
            <p:ph type="title"/>
          </p:nvPr>
        </p:nvSpPr>
        <p:spPr>
          <a:xfrm>
            <a:off x="581193" y="2393950"/>
            <a:ext cx="11029615" cy="2147467"/>
          </a:xfrm>
        </p:spPr>
        <p:txBody>
          <a:bodyPr rtlCol="0" anchor="b">
            <a:normAutofit/>
          </a:bodyPr>
          <a:lstStyle>
            <a:lvl1pPr algn="l">
              <a:defRPr sz="3600" b="0" cap="all">
                <a:solidFill>
                  <a:schemeClr val="tx1">
                    <a:lumMod val="75000"/>
                    <a:lumOff val="25000"/>
                  </a:schemeClr>
                </a:solidFill>
              </a:defRPr>
            </a:lvl1pPr>
          </a:lstStyle>
          <a:p>
            <a:pPr rtl="0"/>
            <a:r>
              <a:rPr lang="ru-RU"/>
              <a:t>Образец заголовка</a:t>
            </a:r>
            <a:endParaRPr lang="en-US" dirty="0"/>
          </a:p>
        </p:txBody>
      </p:sp>
      <p:sp>
        <p:nvSpPr>
          <p:cNvPr id="3" name="Текст 2"/>
          <p:cNvSpPr>
            <a:spLocks noGrp="1"/>
          </p:cNvSpPr>
          <p:nvPr>
            <p:ph type="body" idx="1"/>
          </p:nvPr>
        </p:nvSpPr>
        <p:spPr>
          <a:xfrm>
            <a:off x="581192" y="4541417"/>
            <a:ext cx="11029615" cy="600556"/>
          </a:xfrm>
        </p:spPr>
        <p:txBody>
          <a:bodyPr rtlCol="0"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ru-RU"/>
              <a:t>Образец текста</a:t>
            </a:r>
          </a:p>
        </p:txBody>
      </p:sp>
      <p:sp>
        <p:nvSpPr>
          <p:cNvPr id="7" name="Дата 6">
            <a:extLst>
              <a:ext uri="{FF2B5EF4-FFF2-40B4-BE49-F238E27FC236}">
                <a16:creationId xmlns:a16="http://schemas.microsoft.com/office/drawing/2014/main" xmlns="" id="{61582016-5696-4A93-887F-BBB3B9002FE5}"/>
              </a:ext>
            </a:extLst>
          </p:cNvPr>
          <p:cNvSpPr>
            <a:spLocks noGrp="1"/>
          </p:cNvSpPr>
          <p:nvPr>
            <p:ph type="dt" sz="half" idx="10"/>
          </p:nvPr>
        </p:nvSpPr>
        <p:spPr/>
        <p:txBody>
          <a:bodyPr rtlCol="0"/>
          <a:lstStyle/>
          <a:p>
            <a:pPr rtl="0"/>
            <a:fld id="{9552BCDC-5038-4789-9090-CCD130764017}" type="datetime1">
              <a:rPr lang="ru-RU" smtClean="0"/>
              <a:t>11.01.2022</a:t>
            </a:fld>
            <a:endParaRPr lang="en-US" dirty="0"/>
          </a:p>
        </p:txBody>
      </p:sp>
      <p:sp>
        <p:nvSpPr>
          <p:cNvPr id="9" name="Нижний колонтитул 8">
            <a:extLst>
              <a:ext uri="{FF2B5EF4-FFF2-40B4-BE49-F238E27FC236}">
                <a16:creationId xmlns:a16="http://schemas.microsoft.com/office/drawing/2014/main" xmlns="" id="{857CFCD5-1192-4E18-8A8F-29E153B44DA4}"/>
              </a:ext>
            </a:extLst>
          </p:cNvPr>
          <p:cNvSpPr>
            <a:spLocks noGrp="1"/>
          </p:cNvSpPr>
          <p:nvPr>
            <p:ph type="ftr" sz="quarter" idx="11"/>
          </p:nvPr>
        </p:nvSpPr>
        <p:spPr/>
        <p:txBody>
          <a:bodyPr rtlCol="0"/>
          <a:lstStyle/>
          <a:p>
            <a:pPr rtl="0"/>
            <a:endParaRPr lang="en-US" dirty="0"/>
          </a:p>
        </p:txBody>
      </p:sp>
      <p:sp>
        <p:nvSpPr>
          <p:cNvPr id="10" name="Номер слайда 9">
            <a:extLst>
              <a:ext uri="{FF2B5EF4-FFF2-40B4-BE49-F238E27FC236}">
                <a16:creationId xmlns:a16="http://schemas.microsoft.com/office/drawing/2014/main" xmlns="" id="{E39A109E-5018-4794-92B3-FD5E5BCD95E8}"/>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mc:AlternateContent xmlns:mc="http://schemas.openxmlformats.org/markup-compatibility/2006" xmlns:p14="http://schemas.microsoft.com/office/powerpoint/2010/main">
    <mc:Choice Requires="p14">
      <p:transition spd="slow" p14:dur="1500" advTm="40000">
        <p:split orient="vert"/>
      </p:transition>
    </mc:Choice>
    <mc:Fallback xmlns="">
      <p:transition spd="slow" advTm="40000">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1193" y="729658"/>
            <a:ext cx="11029616" cy="988332"/>
          </a:xfrm>
        </p:spPr>
        <p:txBody>
          <a:bodyPr rtlCol="0"/>
          <a:lstStyle/>
          <a:p>
            <a:pPr rtl="0"/>
            <a:r>
              <a:rPr lang="ru-RU"/>
              <a:t>Образец заголовка</a:t>
            </a:r>
            <a:endParaRPr lang="en-US" dirty="0"/>
          </a:p>
        </p:txBody>
      </p:sp>
      <p:sp>
        <p:nvSpPr>
          <p:cNvPr id="3" name="Объект 2"/>
          <p:cNvSpPr>
            <a:spLocks noGrp="1"/>
          </p:cNvSpPr>
          <p:nvPr>
            <p:ph sz="half" idx="1"/>
          </p:nvPr>
        </p:nvSpPr>
        <p:spPr>
          <a:xfrm>
            <a:off x="581193" y="2228003"/>
            <a:ext cx="5194767" cy="3633047"/>
          </a:xfrm>
        </p:spPr>
        <p:txBody>
          <a:bodyPr rtlCol="0">
            <a:normAutofit/>
          </a:body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4" name="Объект 3"/>
          <p:cNvSpPr>
            <a:spLocks noGrp="1"/>
          </p:cNvSpPr>
          <p:nvPr>
            <p:ph sz="half" idx="2"/>
          </p:nvPr>
        </p:nvSpPr>
        <p:spPr>
          <a:xfrm>
            <a:off x="6416039" y="2228003"/>
            <a:ext cx="5194769" cy="3633047"/>
          </a:xfrm>
        </p:spPr>
        <p:txBody>
          <a:bodyPr rtlCol="0">
            <a:normAutofit/>
          </a:body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5" name="Дата 4"/>
          <p:cNvSpPr>
            <a:spLocks noGrp="1"/>
          </p:cNvSpPr>
          <p:nvPr>
            <p:ph type="dt" sz="half" idx="10"/>
          </p:nvPr>
        </p:nvSpPr>
        <p:spPr/>
        <p:txBody>
          <a:bodyPr rtlCol="0"/>
          <a:lstStyle/>
          <a:p>
            <a:pPr rtl="0"/>
            <a:fld id="{44D79F23-403B-42DE-8B1A-30F83CE6EA1E}" type="datetime1">
              <a:rPr lang="ru-RU" smtClean="0"/>
              <a:t>11.01.2022</a:t>
            </a:fld>
            <a:endParaRPr lang="en-US" dirty="0"/>
          </a:p>
        </p:txBody>
      </p:sp>
      <p:sp>
        <p:nvSpPr>
          <p:cNvPr id="6" name="Нижний колонтитул 5"/>
          <p:cNvSpPr>
            <a:spLocks noGrp="1"/>
          </p:cNvSpPr>
          <p:nvPr>
            <p:ph type="ftr" sz="quarter" idx="11"/>
          </p:nvPr>
        </p:nvSpPr>
        <p:spPr/>
        <p:txBody>
          <a:bodyPr rtlCol="0"/>
          <a:lstStyle/>
          <a:p>
            <a:pPr rtl="0"/>
            <a:endParaRPr lang="en-US" dirty="0"/>
          </a:p>
        </p:txBody>
      </p:sp>
      <p:sp>
        <p:nvSpPr>
          <p:cNvPr id="7" name="Номер слайда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mc:AlternateContent xmlns:mc="http://schemas.openxmlformats.org/markup-compatibility/2006" xmlns:p14="http://schemas.microsoft.com/office/powerpoint/2010/main">
    <mc:Choice Requires="p14">
      <p:transition spd="slow" p14:dur="1500" advTm="40000">
        <p:split orient="vert"/>
      </p:transition>
    </mc:Choice>
    <mc:Fallback xmlns="">
      <p:transition spd="slow" advTm="40000">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12" name="Заголовок 1"/>
          <p:cNvSpPr>
            <a:spLocks noGrp="1"/>
          </p:cNvSpPr>
          <p:nvPr>
            <p:ph type="title"/>
          </p:nvPr>
        </p:nvSpPr>
        <p:spPr>
          <a:xfrm>
            <a:off x="581193" y="729658"/>
            <a:ext cx="11029616" cy="988332"/>
          </a:xfrm>
        </p:spPr>
        <p:txBody>
          <a:bodyPr rtlCol="0"/>
          <a:lstStyle/>
          <a:p>
            <a:pPr rtl="0"/>
            <a:r>
              <a:rPr lang="ru-RU"/>
              <a:t>Образец заголовка</a:t>
            </a:r>
            <a:endParaRPr lang="en-US" dirty="0"/>
          </a:p>
        </p:txBody>
      </p:sp>
      <p:sp>
        <p:nvSpPr>
          <p:cNvPr id="3" name="Текст 2"/>
          <p:cNvSpPr>
            <a:spLocks noGrp="1"/>
          </p:cNvSpPr>
          <p:nvPr>
            <p:ph type="body" idx="1"/>
          </p:nvPr>
        </p:nvSpPr>
        <p:spPr>
          <a:xfrm>
            <a:off x="581191" y="2250891"/>
            <a:ext cx="5194769" cy="557784"/>
          </a:xfrm>
        </p:spPr>
        <p:txBody>
          <a:bodyPr rtlCol="0"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a:t>Образец текста</a:t>
            </a:r>
          </a:p>
        </p:txBody>
      </p:sp>
      <p:sp>
        <p:nvSpPr>
          <p:cNvPr id="4" name="Объект 3"/>
          <p:cNvSpPr>
            <a:spLocks noGrp="1"/>
          </p:cNvSpPr>
          <p:nvPr>
            <p:ph sz="half" idx="2"/>
          </p:nvPr>
        </p:nvSpPr>
        <p:spPr>
          <a:xfrm>
            <a:off x="581194" y="2926052"/>
            <a:ext cx="5194766" cy="2934999"/>
          </a:xfrm>
        </p:spPr>
        <p:txBody>
          <a:bodyPr rtlCol="0" anchor="t">
            <a:normAutofit/>
          </a:body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5" name="Текст 4"/>
          <p:cNvSpPr>
            <a:spLocks noGrp="1"/>
          </p:cNvSpPr>
          <p:nvPr>
            <p:ph type="body" sz="quarter" idx="3"/>
          </p:nvPr>
        </p:nvSpPr>
        <p:spPr>
          <a:xfrm>
            <a:off x="6416039" y="2250892"/>
            <a:ext cx="5194770" cy="553373"/>
          </a:xfrm>
        </p:spPr>
        <p:txBody>
          <a:bodyPr rtlCol="0"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ru-RU"/>
              <a:t>Образец текста</a:t>
            </a:r>
          </a:p>
        </p:txBody>
      </p:sp>
      <p:sp>
        <p:nvSpPr>
          <p:cNvPr id="6" name="Объект 5"/>
          <p:cNvSpPr>
            <a:spLocks noGrp="1"/>
          </p:cNvSpPr>
          <p:nvPr>
            <p:ph sz="quarter" idx="4"/>
          </p:nvPr>
        </p:nvSpPr>
        <p:spPr>
          <a:xfrm>
            <a:off x="6416037" y="2926052"/>
            <a:ext cx="5194771" cy="2934999"/>
          </a:xfrm>
        </p:spPr>
        <p:txBody>
          <a:bodyPr rtlCol="0" anchor="t">
            <a:normAutofit/>
          </a:body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7" name="Дата 6"/>
          <p:cNvSpPr>
            <a:spLocks noGrp="1"/>
          </p:cNvSpPr>
          <p:nvPr>
            <p:ph type="dt" sz="half" idx="10"/>
          </p:nvPr>
        </p:nvSpPr>
        <p:spPr/>
        <p:txBody>
          <a:bodyPr rtlCol="0"/>
          <a:lstStyle/>
          <a:p>
            <a:pPr rtl="0"/>
            <a:fld id="{CF8F5222-A702-4E4D-8995-7F1188F1A333}" type="datetime1">
              <a:rPr lang="ru-RU" smtClean="0"/>
              <a:t>11.01.2022</a:t>
            </a:fld>
            <a:endParaRPr lang="en-US" dirty="0"/>
          </a:p>
        </p:txBody>
      </p:sp>
      <p:sp>
        <p:nvSpPr>
          <p:cNvPr id="8" name="Нижний колонтитул 7"/>
          <p:cNvSpPr>
            <a:spLocks noGrp="1"/>
          </p:cNvSpPr>
          <p:nvPr>
            <p:ph type="ftr" sz="quarter" idx="11"/>
          </p:nvPr>
        </p:nvSpPr>
        <p:spPr/>
        <p:txBody>
          <a:bodyPr rtlCol="0"/>
          <a:lstStyle/>
          <a:p>
            <a:pPr rtl="0"/>
            <a:endParaRPr lang="en-US" dirty="0"/>
          </a:p>
        </p:txBody>
      </p:sp>
      <p:sp>
        <p:nvSpPr>
          <p:cNvPr id="9" name="Номер слайда 8"/>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mc:AlternateContent xmlns:mc="http://schemas.openxmlformats.org/markup-compatibility/2006" xmlns:p14="http://schemas.microsoft.com/office/powerpoint/2010/main">
    <mc:Choice Requires="p14">
      <p:transition spd="slow" p14:dur="1500" advTm="40000">
        <p:split orient="vert"/>
      </p:transition>
    </mc:Choice>
    <mc:Fallback xmlns="">
      <p:transition spd="slow" advTm="40000">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8" name="Заголовок 1"/>
          <p:cNvSpPr>
            <a:spLocks noGrp="1"/>
          </p:cNvSpPr>
          <p:nvPr>
            <p:ph type="title"/>
          </p:nvPr>
        </p:nvSpPr>
        <p:spPr>
          <a:xfrm>
            <a:off x="575894" y="729658"/>
            <a:ext cx="11029616" cy="988332"/>
          </a:xfrm>
        </p:spPr>
        <p:txBody>
          <a:bodyPr rtlCol="0"/>
          <a:lstStyle/>
          <a:p>
            <a:pPr rtl="0"/>
            <a:r>
              <a:rPr lang="ru-RU"/>
              <a:t>Образец заголовка</a:t>
            </a:r>
            <a:endParaRPr lang="en-US" dirty="0"/>
          </a:p>
        </p:txBody>
      </p:sp>
      <p:sp>
        <p:nvSpPr>
          <p:cNvPr id="3" name="Дата 2"/>
          <p:cNvSpPr>
            <a:spLocks noGrp="1"/>
          </p:cNvSpPr>
          <p:nvPr>
            <p:ph type="dt" sz="half" idx="10"/>
          </p:nvPr>
        </p:nvSpPr>
        <p:spPr/>
        <p:txBody>
          <a:bodyPr rtlCol="0"/>
          <a:lstStyle/>
          <a:p>
            <a:pPr rtl="0"/>
            <a:fld id="{5732570B-2433-4263-857B-B1D9E1B515AB}" type="datetime1">
              <a:rPr lang="ru-RU" smtClean="0"/>
              <a:t>11.01.2022</a:t>
            </a:fld>
            <a:endParaRPr lang="en-US" dirty="0"/>
          </a:p>
        </p:txBody>
      </p:sp>
      <p:sp>
        <p:nvSpPr>
          <p:cNvPr id="4" name="Нижний колонтитул 3"/>
          <p:cNvSpPr>
            <a:spLocks noGrp="1"/>
          </p:cNvSpPr>
          <p:nvPr>
            <p:ph type="ftr" sz="quarter" idx="11"/>
          </p:nvPr>
        </p:nvSpPr>
        <p:spPr/>
        <p:txBody>
          <a:bodyPr rtlCol="0"/>
          <a:lstStyle/>
          <a:p>
            <a:pPr rtl="0"/>
            <a:endParaRPr lang="en-US" dirty="0"/>
          </a:p>
        </p:txBody>
      </p:sp>
      <p:sp>
        <p:nvSpPr>
          <p:cNvPr id="5" name="Номер слайда 4"/>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mc:AlternateContent xmlns:mc="http://schemas.openxmlformats.org/markup-compatibility/2006" xmlns:p14="http://schemas.microsoft.com/office/powerpoint/2010/main">
    <mc:Choice Requires="p14">
      <p:transition spd="slow" p14:dur="1500" advTm="40000">
        <p:split orient="vert"/>
      </p:transition>
    </mc:Choice>
    <mc:Fallback xmlns="">
      <p:transition spd="slow" advTm="40000">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rtlCol="0"/>
          <a:lstStyle/>
          <a:p>
            <a:pPr rtl="0"/>
            <a:fld id="{523F21FE-9A6A-4D87-AF87-384F402C0B5E}" type="datetime1">
              <a:rPr lang="ru-RU" smtClean="0"/>
              <a:t>11.01.2022</a:t>
            </a:fld>
            <a:endParaRPr lang="en-US" dirty="0"/>
          </a:p>
        </p:txBody>
      </p:sp>
      <p:sp>
        <p:nvSpPr>
          <p:cNvPr id="3" name="Нижний колонтитул 2"/>
          <p:cNvSpPr>
            <a:spLocks noGrp="1"/>
          </p:cNvSpPr>
          <p:nvPr>
            <p:ph type="ftr" sz="quarter" idx="11"/>
          </p:nvPr>
        </p:nvSpPr>
        <p:spPr/>
        <p:txBody>
          <a:bodyPr rtlCol="0"/>
          <a:lstStyle/>
          <a:p>
            <a:pPr rtl="0"/>
            <a:endParaRPr lang="en-US" dirty="0"/>
          </a:p>
        </p:txBody>
      </p:sp>
      <p:sp>
        <p:nvSpPr>
          <p:cNvPr id="4" name="Номер слайда 3"/>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mc:AlternateContent xmlns:mc="http://schemas.openxmlformats.org/markup-compatibility/2006" xmlns:p14="http://schemas.microsoft.com/office/powerpoint/2010/main">
    <mc:Choice Requires="p14">
      <p:transition spd="slow" p14:dur="1500" advTm="40000">
        <p:split orient="vert"/>
      </p:transition>
    </mc:Choice>
    <mc:Fallback xmlns="">
      <p:transition spd="slow" advTm="40000">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Прямоугольник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Заголовок 1"/>
          <p:cNvSpPr>
            <a:spLocks noGrp="1"/>
          </p:cNvSpPr>
          <p:nvPr>
            <p:ph type="title"/>
          </p:nvPr>
        </p:nvSpPr>
        <p:spPr>
          <a:xfrm>
            <a:off x="767857" y="933450"/>
            <a:ext cx="3031852" cy="1722419"/>
          </a:xfrm>
        </p:spPr>
        <p:txBody>
          <a:bodyPr rtlCol="0" anchor="b">
            <a:normAutofit/>
          </a:bodyPr>
          <a:lstStyle>
            <a:lvl1pPr algn="l">
              <a:defRPr sz="2400" b="0">
                <a:solidFill>
                  <a:srgbClr val="FFFFFF"/>
                </a:solidFill>
              </a:defRPr>
            </a:lvl1pPr>
          </a:lstStyle>
          <a:p>
            <a:pPr rtl="0"/>
            <a:r>
              <a:rPr lang="ru-RU"/>
              <a:t>Образец заголовка</a:t>
            </a:r>
            <a:endParaRPr lang="en-US" dirty="0"/>
          </a:p>
        </p:txBody>
      </p:sp>
      <p:sp>
        <p:nvSpPr>
          <p:cNvPr id="3" name="Объект 2"/>
          <p:cNvSpPr>
            <a:spLocks noGrp="1"/>
          </p:cNvSpPr>
          <p:nvPr>
            <p:ph idx="1"/>
          </p:nvPr>
        </p:nvSpPr>
        <p:spPr>
          <a:xfrm>
            <a:off x="4900928" y="1179829"/>
            <a:ext cx="6650991" cy="4658216"/>
          </a:xfrm>
        </p:spPr>
        <p:txBody>
          <a:bodyPr rtlCol="0"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4" name="Текст 3"/>
          <p:cNvSpPr>
            <a:spLocks noGrp="1"/>
          </p:cNvSpPr>
          <p:nvPr>
            <p:ph type="body" sz="half" idx="2"/>
          </p:nvPr>
        </p:nvSpPr>
        <p:spPr>
          <a:xfrm>
            <a:off x="767857" y="2836654"/>
            <a:ext cx="3031852" cy="3001392"/>
          </a:xfrm>
        </p:spPr>
        <p:txBody>
          <a:bodyPr rtlCol="0"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ru-RU"/>
              <a:t>Образец текста</a:t>
            </a:r>
          </a:p>
        </p:txBody>
      </p:sp>
      <p:sp>
        <p:nvSpPr>
          <p:cNvPr id="8" name="Дата 7">
            <a:extLst>
              <a:ext uri="{FF2B5EF4-FFF2-40B4-BE49-F238E27FC236}">
                <a16:creationId xmlns:a16="http://schemas.microsoft.com/office/drawing/2014/main" xmlns="" id="{0B919CC2-2A65-446F-B538-9E6249035445}"/>
              </a:ext>
            </a:extLst>
          </p:cNvPr>
          <p:cNvSpPr>
            <a:spLocks noGrp="1"/>
          </p:cNvSpPr>
          <p:nvPr>
            <p:ph type="dt" sz="half" idx="10"/>
          </p:nvPr>
        </p:nvSpPr>
        <p:spPr>
          <a:xfrm>
            <a:off x="7605951" y="6456916"/>
            <a:ext cx="2844799" cy="365125"/>
          </a:xfrm>
        </p:spPr>
        <p:txBody>
          <a:bodyPr rtlCol="0"/>
          <a:lstStyle/>
          <a:p>
            <a:pPr rtl="0"/>
            <a:fld id="{C21B3625-1470-409A-A97B-D41B7F6BC1F5}" type="datetime1">
              <a:rPr lang="ru-RU" smtClean="0"/>
              <a:t>11.01.2022</a:t>
            </a:fld>
            <a:endParaRPr lang="en-US" dirty="0"/>
          </a:p>
        </p:txBody>
      </p:sp>
      <p:sp>
        <p:nvSpPr>
          <p:cNvPr id="10" name="Нижний колонтитул 9">
            <a:extLst>
              <a:ext uri="{FF2B5EF4-FFF2-40B4-BE49-F238E27FC236}">
                <a16:creationId xmlns:a16="http://schemas.microsoft.com/office/drawing/2014/main" xmlns="" id="{B72412AE-119E-4982-8B24-63365EFCA796}"/>
              </a:ext>
            </a:extLst>
          </p:cNvPr>
          <p:cNvSpPr>
            <a:spLocks noGrp="1"/>
          </p:cNvSpPr>
          <p:nvPr>
            <p:ph type="ftr" sz="quarter" idx="11"/>
          </p:nvPr>
        </p:nvSpPr>
        <p:spPr>
          <a:xfrm>
            <a:off x="581192" y="6452590"/>
            <a:ext cx="6917210" cy="365125"/>
          </a:xfrm>
        </p:spPr>
        <p:txBody>
          <a:bodyPr rtlCol="0"/>
          <a:lstStyle/>
          <a:p>
            <a:pPr rtl="0"/>
            <a:endParaRPr lang="en-US" dirty="0"/>
          </a:p>
        </p:txBody>
      </p:sp>
      <p:sp>
        <p:nvSpPr>
          <p:cNvPr id="11" name="Номер слайда 10">
            <a:extLst>
              <a:ext uri="{FF2B5EF4-FFF2-40B4-BE49-F238E27FC236}">
                <a16:creationId xmlns:a16="http://schemas.microsoft.com/office/drawing/2014/main" xmlns="" id="{7FC4BB19-6AD1-45CF-9F99-00B109890FAB}"/>
              </a:ext>
            </a:extLst>
          </p:cNvPr>
          <p:cNvSpPr>
            <a:spLocks noGrp="1"/>
          </p:cNvSpPr>
          <p:nvPr>
            <p:ph type="sldNum" sz="quarter" idx="12"/>
          </p:nvPr>
        </p:nvSpPr>
        <p:spPr>
          <a:xfrm>
            <a:off x="10558300" y="6456916"/>
            <a:ext cx="1052510" cy="365125"/>
          </a:xfrm>
        </p:spPr>
        <p:txBody>
          <a:bodyPr rtlCol="0"/>
          <a:lstStyle/>
          <a:p>
            <a:pPr rtl="0"/>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mc:AlternateContent xmlns:mc="http://schemas.openxmlformats.org/markup-compatibility/2006" xmlns:p14="http://schemas.microsoft.com/office/powerpoint/2010/main">
    <mc:Choice Requires="p14">
      <p:transition spd="slow" p14:dur="1500" advTm="40000">
        <p:split orient="vert"/>
      </p:transition>
    </mc:Choice>
    <mc:Fallback xmlns="">
      <p:transition spd="slow" advTm="40000">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1193" y="4693389"/>
            <a:ext cx="11029616" cy="566738"/>
          </a:xfrm>
        </p:spPr>
        <p:txBody>
          <a:bodyPr rtlCol="0" anchor="b">
            <a:normAutofit/>
          </a:bodyPr>
          <a:lstStyle>
            <a:lvl1pPr algn="l">
              <a:defRPr sz="2400" b="0">
                <a:solidFill>
                  <a:schemeClr val="tx1">
                    <a:lumMod val="75000"/>
                    <a:lumOff val="25000"/>
                  </a:schemeClr>
                </a:solidFill>
              </a:defRPr>
            </a:lvl1pPr>
          </a:lstStyle>
          <a:p>
            <a:pPr rtl="0"/>
            <a:r>
              <a:rPr lang="ru-RU"/>
              <a:t>Образец заголовка</a:t>
            </a:r>
            <a:endParaRPr lang="en-US" dirty="0"/>
          </a:p>
        </p:txBody>
      </p:sp>
      <p:sp>
        <p:nvSpPr>
          <p:cNvPr id="3" name="Рисунок 2"/>
          <p:cNvSpPr>
            <a:spLocks noGrp="1" noChangeAspect="1"/>
          </p:cNvSpPr>
          <p:nvPr>
            <p:ph type="pic" idx="1"/>
          </p:nvPr>
        </p:nvSpPr>
        <p:spPr>
          <a:xfrm>
            <a:off x="447817" y="641350"/>
            <a:ext cx="11290859" cy="3651249"/>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ru-RU"/>
              <a:t>Вставка рисунка</a:t>
            </a:r>
            <a:endParaRPr lang="en-US" dirty="0"/>
          </a:p>
        </p:txBody>
      </p:sp>
      <p:sp>
        <p:nvSpPr>
          <p:cNvPr id="4" name="Текст 3"/>
          <p:cNvSpPr>
            <a:spLocks noGrp="1"/>
          </p:cNvSpPr>
          <p:nvPr>
            <p:ph type="body" sz="half" idx="2"/>
          </p:nvPr>
        </p:nvSpPr>
        <p:spPr>
          <a:xfrm>
            <a:off x="581192" y="5260127"/>
            <a:ext cx="11029617" cy="998148"/>
          </a:xfrm>
        </p:spPr>
        <p:txBody>
          <a:bodyPr rtlCol="0"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ru-RU"/>
              <a:t>Образец текста</a:t>
            </a:r>
          </a:p>
        </p:txBody>
      </p:sp>
      <p:sp>
        <p:nvSpPr>
          <p:cNvPr id="5" name="Дата 4"/>
          <p:cNvSpPr>
            <a:spLocks noGrp="1"/>
          </p:cNvSpPr>
          <p:nvPr>
            <p:ph type="dt" sz="half" idx="10"/>
          </p:nvPr>
        </p:nvSpPr>
        <p:spPr/>
        <p:txBody>
          <a:bodyPr rtlCol="0"/>
          <a:lstStyle/>
          <a:p>
            <a:pPr rtl="0"/>
            <a:fld id="{5DF3825C-936F-4E87-AAF4-FEDA9F64816A}" type="datetime1">
              <a:rPr lang="ru-RU" smtClean="0"/>
              <a:t>11.01.2022</a:t>
            </a:fld>
            <a:endParaRPr lang="en-US" dirty="0"/>
          </a:p>
        </p:txBody>
      </p:sp>
      <p:sp>
        <p:nvSpPr>
          <p:cNvPr id="6" name="Нижний колонтитул 5"/>
          <p:cNvSpPr>
            <a:spLocks noGrp="1"/>
          </p:cNvSpPr>
          <p:nvPr>
            <p:ph type="ftr" sz="quarter" idx="11"/>
          </p:nvPr>
        </p:nvSpPr>
        <p:spPr/>
        <p:txBody>
          <a:bodyPr rtlCol="0"/>
          <a:lstStyle/>
          <a:p>
            <a:pPr algn="l" rtl="0"/>
            <a:endParaRPr lang="en-US" dirty="0"/>
          </a:p>
        </p:txBody>
      </p:sp>
      <p:sp>
        <p:nvSpPr>
          <p:cNvPr id="7" name="Номер слайда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mc:AlternateContent xmlns:mc="http://schemas.openxmlformats.org/markup-compatibility/2006" xmlns:p14="http://schemas.microsoft.com/office/powerpoint/2010/main">
    <mc:Choice Requires="p14">
      <p:transition spd="slow" p14:dur="1500" advTm="40000">
        <p:split orient="vert"/>
      </p:transition>
    </mc:Choice>
    <mc:Fallback xmlns="">
      <p:transition spd="slow" advTm="40000">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pPr rtl="0"/>
            <a:r>
              <a:rPr lang="ru"/>
              <a:t>Стиль образца заголовка</a:t>
            </a:r>
            <a:endParaRPr lang="en-US" dirty="0"/>
          </a:p>
        </p:txBody>
      </p:sp>
      <p:sp>
        <p:nvSpPr>
          <p:cNvPr id="3" name="Текст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rtl="0"/>
            <a:r>
              <a:rPr lang="ru"/>
              <a:t>Щелкните, чтобы изменить стили текста образца слайда</a:t>
            </a:r>
          </a:p>
          <a:p>
            <a:pPr lvl="1" rtl="0"/>
            <a:r>
              <a:rPr lang="ru"/>
              <a:t>Второй уровень</a:t>
            </a:r>
          </a:p>
          <a:p>
            <a:pPr lvl="2" rtl="0"/>
            <a:r>
              <a:rPr lang="ru"/>
              <a:t>Третий уровень</a:t>
            </a:r>
          </a:p>
          <a:p>
            <a:pPr lvl="3" rtl="0"/>
            <a:r>
              <a:rPr lang="ru"/>
              <a:t>Четвертый уровень</a:t>
            </a:r>
          </a:p>
          <a:p>
            <a:pPr lvl="4" rtl="0"/>
            <a:r>
              <a:rPr lang="ru"/>
              <a:t>Пятый уровень</a:t>
            </a:r>
            <a:endParaRPr lang="en-US" dirty="0"/>
          </a:p>
        </p:txBody>
      </p:sp>
      <p:sp>
        <p:nvSpPr>
          <p:cNvPr id="4" name="Дата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pPr rtl="0"/>
            <a:fld id="{4CEF804F-0C12-4920-98C1-5744A31E7658}" type="datetime1">
              <a:rPr lang="ru-RU" smtClean="0"/>
              <a:t>11.01.2022</a:t>
            </a:fld>
            <a:endParaRPr lang="en-US" dirty="0"/>
          </a:p>
        </p:txBody>
      </p:sp>
      <p:sp>
        <p:nvSpPr>
          <p:cNvPr id="5" name="Нижний колонтитул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pPr rtl="0"/>
            <a:endParaRPr lang="en-US" dirty="0"/>
          </a:p>
        </p:txBody>
      </p:sp>
      <p:sp>
        <p:nvSpPr>
          <p:cNvPr id="6" name="Номер слайда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pPr rtl="0"/>
            <a:fld id="{3A98EE3D-8CD1-4C3F-BD1C-C98C9596463C}" type="slidenum">
              <a:rPr lang="en-US" smtClean="0"/>
              <a:t>‹#›</a:t>
            </a:fld>
            <a:endParaRPr lang="en-US" dirty="0"/>
          </a:p>
        </p:txBody>
      </p:sp>
      <p:sp>
        <p:nvSpPr>
          <p:cNvPr id="9" name="Прямоугольник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Прямоугольник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Прямоугольник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mc:AlternateContent xmlns:mc="http://schemas.openxmlformats.org/markup-compatibility/2006" xmlns:p14="http://schemas.microsoft.com/office/powerpoint/2010/main">
    <mc:Choice Requires="p14">
      <p:transition spd="slow" p14:dur="1500" advTm="40000">
        <p:split orient="vert"/>
      </p:transition>
    </mc:Choice>
    <mc:Fallback xmlns="">
      <p:transition spd="slow" advTm="40000">
        <p:split orient="vert"/>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Прямоугольник 17">
            <a:extLst>
              <a:ext uri="{FF2B5EF4-FFF2-40B4-BE49-F238E27FC236}">
                <a16:creationId xmlns:a16="http://schemas.microsoft.com/office/drawing/2014/main" xmlns="" id="{D6D7A0BC-0046-4CAA-8E7F-DCAFE511EA0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Заголовок 1">
            <a:extLst>
              <a:ext uri="{FF2B5EF4-FFF2-40B4-BE49-F238E27FC236}">
                <a16:creationId xmlns:a16="http://schemas.microsoft.com/office/drawing/2014/main" xmlns="" id="{1C21E816-31F5-48BB-BD02-D15F2F18B48A}"/>
              </a:ext>
            </a:extLst>
          </p:cNvPr>
          <p:cNvSpPr>
            <a:spLocks noGrp="1"/>
          </p:cNvSpPr>
          <p:nvPr>
            <p:ph type="ctrTitle"/>
          </p:nvPr>
        </p:nvSpPr>
        <p:spPr>
          <a:xfrm>
            <a:off x="581191" y="1020431"/>
            <a:ext cx="10993549" cy="1475013"/>
          </a:xfrm>
        </p:spPr>
        <p:txBody>
          <a:bodyPr rtlCol="0">
            <a:normAutofit/>
          </a:bodyPr>
          <a:lstStyle/>
          <a:p>
            <a:pPr rtl="0"/>
            <a:r>
              <a:rPr lang="ru" dirty="0"/>
              <a:t>Билет </a:t>
            </a:r>
          </a:p>
        </p:txBody>
      </p:sp>
      <p:sp>
        <p:nvSpPr>
          <p:cNvPr id="3" name="Подзаголовок 2">
            <a:extLst>
              <a:ext uri="{FF2B5EF4-FFF2-40B4-BE49-F238E27FC236}">
                <a16:creationId xmlns:a16="http://schemas.microsoft.com/office/drawing/2014/main" xmlns="" id="{835D6E6B-3353-491C-A3C6-F278D6CED8B3}"/>
              </a:ext>
            </a:extLst>
          </p:cNvPr>
          <p:cNvSpPr>
            <a:spLocks noGrp="1"/>
          </p:cNvSpPr>
          <p:nvPr>
            <p:ph type="subTitle" idx="1"/>
          </p:nvPr>
        </p:nvSpPr>
        <p:spPr>
          <a:xfrm>
            <a:off x="581194" y="2495445"/>
            <a:ext cx="10993546" cy="468233"/>
          </a:xfrm>
        </p:spPr>
        <p:txBody>
          <a:bodyPr rtlCol="0">
            <a:normAutofit/>
          </a:bodyPr>
          <a:lstStyle/>
          <a:p>
            <a:pPr rtl="0"/>
            <a:r>
              <a:rPr lang="ru" dirty="0"/>
              <a:t>Выполнил(а):</a:t>
            </a:r>
          </a:p>
        </p:txBody>
      </p:sp>
      <p:sp>
        <p:nvSpPr>
          <p:cNvPr id="20" name="Прямоугольник 19">
            <a:extLst>
              <a:ext uri="{FF2B5EF4-FFF2-40B4-BE49-F238E27FC236}">
                <a16:creationId xmlns:a16="http://schemas.microsoft.com/office/drawing/2014/main" xmlns="" id="{E7C6334F-6411-41EC-AD7D-179EDD8B58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2" name="Прямоугольник 21">
            <a:extLst>
              <a:ext uri="{FF2B5EF4-FFF2-40B4-BE49-F238E27FC236}">
                <a16:creationId xmlns:a16="http://schemas.microsoft.com/office/drawing/2014/main" xmlns="" id="{E6B02CEE-3AF8-4349-9B3E-8970E6DF62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4" name="Прямоугольник 23">
            <a:extLst>
              <a:ext uri="{FF2B5EF4-FFF2-40B4-BE49-F238E27FC236}">
                <a16:creationId xmlns:a16="http://schemas.microsoft.com/office/drawing/2014/main" xmlns="" id="{AAA01CF0-3FB5-44EB-B7DE-F2E86374C2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475805559"/>
      </p:ext>
    </p:extLst>
  </p:cSld>
  <p:clrMapOvr>
    <a:masterClrMapping/>
  </p:clrMapOvr>
  <mc:AlternateContent xmlns:mc="http://schemas.openxmlformats.org/markup-compatibility/2006" xmlns:p14="http://schemas.microsoft.com/office/powerpoint/2010/main">
    <mc:Choice Requires="p14">
      <p:transition spd="slow" p14:dur="1500" advTm="40000">
        <p:split orient="vert"/>
      </p:transition>
    </mc:Choice>
    <mc:Fallback xmlns="">
      <p:transition spd="slow" advTm="40000">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42B3592-0314-4393-B6C5-D635663908DE}"/>
              </a:ext>
            </a:extLst>
          </p:cNvPr>
          <p:cNvSpPr>
            <a:spLocks noGrp="1"/>
          </p:cNvSpPr>
          <p:nvPr>
            <p:ph type="title"/>
          </p:nvPr>
        </p:nvSpPr>
        <p:spPr>
          <a:xfrm>
            <a:off x="581192" y="702156"/>
            <a:ext cx="11029616" cy="616281"/>
          </a:xfrm>
        </p:spPr>
        <p:txBody>
          <a:bodyPr/>
          <a:lstStyle/>
          <a:p>
            <a:r>
              <a:rPr lang="ru-RU" b="1" dirty="0">
                <a:solidFill>
                  <a:schemeClr val="tx1"/>
                </a:solidFill>
              </a:rPr>
              <a:t>2.3. Режим коммерческой тайны</a:t>
            </a:r>
          </a:p>
        </p:txBody>
      </p:sp>
      <p:sp>
        <p:nvSpPr>
          <p:cNvPr id="3" name="Объект 2">
            <a:extLst>
              <a:ext uri="{FF2B5EF4-FFF2-40B4-BE49-F238E27FC236}">
                <a16:creationId xmlns:a16="http://schemas.microsoft.com/office/drawing/2014/main" xmlns="" id="{255500BB-6C73-4EB3-B931-ADFF2EB14C28}"/>
              </a:ext>
            </a:extLst>
          </p:cNvPr>
          <p:cNvSpPr>
            <a:spLocks noGrp="1"/>
          </p:cNvSpPr>
          <p:nvPr>
            <p:ph idx="1"/>
          </p:nvPr>
        </p:nvSpPr>
        <p:spPr>
          <a:xfrm>
            <a:off x="581193" y="1538109"/>
            <a:ext cx="11029615" cy="1167880"/>
          </a:xfrm>
        </p:spPr>
        <p:txBody>
          <a:bodyPr>
            <a:normAutofit/>
          </a:bodyPr>
          <a:lstStyle/>
          <a:p>
            <a:pPr marL="0" indent="457200" algn="just">
              <a:lnSpc>
                <a:spcPct val="120000"/>
              </a:lnSpc>
              <a:spcBef>
                <a:spcPts val="0"/>
              </a:spcBef>
              <a:buNone/>
            </a:pPr>
            <a:r>
              <a:rPr lang="ru-RU" dirty="0"/>
              <a:t>Перечень информации, составляющей коммерческую тайну устанавливает сама организация (п. 1 ч. 1 ст. 10 Закона о коммерческой тайне). </a:t>
            </a:r>
          </a:p>
          <a:p>
            <a:pPr marL="0" indent="457200" algn="just">
              <a:lnSpc>
                <a:spcPct val="120000"/>
              </a:lnSpc>
              <a:spcBef>
                <a:spcPts val="0"/>
              </a:spcBef>
              <a:buNone/>
            </a:pPr>
            <a:r>
              <a:rPr lang="ru-RU" dirty="0"/>
              <a:t>Можно установить режим коммерческой тайны:</a:t>
            </a:r>
          </a:p>
        </p:txBody>
      </p:sp>
      <p:sp>
        <p:nvSpPr>
          <p:cNvPr id="4" name="Номер слайда 3">
            <a:extLst>
              <a:ext uri="{FF2B5EF4-FFF2-40B4-BE49-F238E27FC236}">
                <a16:creationId xmlns:a16="http://schemas.microsoft.com/office/drawing/2014/main" xmlns="" id="{8E51C1FA-CC13-4D8F-835A-CE360B01CA15}"/>
              </a:ext>
            </a:extLst>
          </p:cNvPr>
          <p:cNvSpPr>
            <a:spLocks noGrp="1"/>
          </p:cNvSpPr>
          <p:nvPr>
            <p:ph type="sldNum" sz="quarter" idx="12"/>
          </p:nvPr>
        </p:nvSpPr>
        <p:spPr/>
        <p:txBody>
          <a:bodyPr/>
          <a:lstStyle/>
          <a:p>
            <a:pPr rtl="0"/>
            <a:fld id="{3A98EE3D-8CD1-4C3F-BD1C-C98C9596463C}" type="slidenum">
              <a:rPr lang="en-US" smtClean="0"/>
              <a:t>10</a:t>
            </a:fld>
            <a:endParaRPr lang="en-US" dirty="0"/>
          </a:p>
        </p:txBody>
      </p:sp>
      <p:graphicFrame>
        <p:nvGraphicFramePr>
          <p:cNvPr id="5" name="Схема 4">
            <a:extLst>
              <a:ext uri="{FF2B5EF4-FFF2-40B4-BE49-F238E27FC236}">
                <a16:creationId xmlns:a16="http://schemas.microsoft.com/office/drawing/2014/main" xmlns="" id="{84C578F5-248A-4597-AA35-8CF853135F6B}"/>
              </a:ext>
            </a:extLst>
          </p:cNvPr>
          <p:cNvGraphicFramePr/>
          <p:nvPr>
            <p:extLst>
              <p:ext uri="{D42A27DB-BD31-4B8C-83A1-F6EECF244321}">
                <p14:modId xmlns:p14="http://schemas.microsoft.com/office/powerpoint/2010/main" val="1151308822"/>
              </p:ext>
            </p:extLst>
          </p:nvPr>
        </p:nvGraphicFramePr>
        <p:xfrm>
          <a:off x="2254102" y="2835370"/>
          <a:ext cx="7474689" cy="3459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5256489"/>
      </p:ext>
    </p:extLst>
  </p:cSld>
  <p:clrMapOvr>
    <a:masterClrMapping/>
  </p:clrMapOvr>
  <p:transition spd="slow" advTm="40000">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3F4BF3E0-D728-49D5-9610-CD0E84EBE5A6}"/>
              </a:ext>
            </a:extLst>
          </p:cNvPr>
          <p:cNvSpPr>
            <a:spLocks noGrp="1"/>
          </p:cNvSpPr>
          <p:nvPr>
            <p:ph idx="1"/>
          </p:nvPr>
        </p:nvSpPr>
        <p:spPr>
          <a:xfrm>
            <a:off x="581192" y="1116419"/>
            <a:ext cx="11029615" cy="5307495"/>
          </a:xfrm>
        </p:spPr>
        <p:txBody>
          <a:bodyPr>
            <a:normAutofit fontScale="92500"/>
          </a:bodyPr>
          <a:lstStyle/>
          <a:p>
            <a:pPr marL="0" indent="457200" algn="just">
              <a:lnSpc>
                <a:spcPct val="150000"/>
              </a:lnSpc>
              <a:spcBef>
                <a:spcPts val="0"/>
              </a:spcBef>
              <a:buNone/>
            </a:pPr>
            <a:r>
              <a:rPr lang="ru-RU" dirty="0"/>
              <a:t>Существует так же информация, которая не входит в перечень сведений, которые не могут составлять коммерческую тайну (ст. 5 Закона о коммерческой тайне).</a:t>
            </a:r>
          </a:p>
          <a:p>
            <a:pPr marL="0" indent="457200" algn="just">
              <a:lnSpc>
                <a:spcPct val="150000"/>
              </a:lnSpc>
              <a:spcBef>
                <a:spcPts val="0"/>
              </a:spcBef>
              <a:buNone/>
            </a:pPr>
            <a:r>
              <a:rPr lang="ru-RU" dirty="0"/>
              <a:t>Организация ведет учет лиц, которым предоставили или передали информацию, составляющую коммерческую тайну (п. 3 ч. 1 ст. 10 Закона о коммерческой тайне). </a:t>
            </a:r>
          </a:p>
          <a:p>
            <a:pPr marL="0" indent="457200" algn="just">
              <a:lnSpc>
                <a:spcPct val="150000"/>
              </a:lnSpc>
              <a:spcBef>
                <a:spcPts val="0"/>
              </a:spcBef>
              <a:buNone/>
            </a:pPr>
            <a:r>
              <a:rPr lang="ru-RU" dirty="0"/>
              <a:t>Организация вправе установить обязанности для лица, допущенного к конфиденциальной информации, например:</a:t>
            </a:r>
          </a:p>
          <a:p>
            <a:pPr algn="just">
              <a:lnSpc>
                <a:spcPct val="150000"/>
              </a:lnSpc>
              <a:spcBef>
                <a:spcPts val="0"/>
              </a:spcBef>
              <a:tabLst>
                <a:tab pos="342900" algn="l"/>
              </a:tabLst>
            </a:pPr>
            <a:r>
              <a:rPr lang="ru-RU" dirty="0"/>
              <a:t>немедленно информировать непосредственного руководителя или иное контактное лицо об утрате носителей с конфиденциальной информацией;</a:t>
            </a:r>
          </a:p>
          <a:p>
            <a:pPr algn="just">
              <a:lnSpc>
                <a:spcPct val="150000"/>
              </a:lnSpc>
              <a:spcBef>
                <a:spcPts val="0"/>
              </a:spcBef>
              <a:tabLst>
                <a:tab pos="342900" algn="l"/>
              </a:tabLst>
            </a:pPr>
            <a:r>
              <a:rPr lang="ru-RU" dirty="0"/>
              <a:t>возвращать ответственному лицу полученные материальные носители с конфиденциальной информацией при прекращении трудового договора;</a:t>
            </a:r>
          </a:p>
          <a:p>
            <a:pPr algn="just">
              <a:lnSpc>
                <a:spcPct val="150000"/>
              </a:lnSpc>
              <a:spcBef>
                <a:spcPts val="0"/>
              </a:spcBef>
              <a:tabLst>
                <a:tab pos="342900" algn="l"/>
              </a:tabLst>
            </a:pPr>
            <a:r>
              <a:rPr lang="ru-RU" dirty="0"/>
              <a:t>не сообщать пароли от засекреченных файлов третьим лицам;</a:t>
            </a:r>
          </a:p>
          <a:p>
            <a:pPr algn="just">
              <a:lnSpc>
                <a:spcPct val="150000"/>
              </a:lnSpc>
              <a:spcBef>
                <a:spcPts val="0"/>
              </a:spcBef>
              <a:tabLst>
                <a:tab pos="342900" algn="l"/>
              </a:tabLst>
            </a:pPr>
            <a:r>
              <a:rPr lang="ru-RU" dirty="0"/>
              <a:t>не копировать файлы на свои </a:t>
            </a:r>
            <a:r>
              <a:rPr lang="ru-RU" dirty="0" err="1"/>
              <a:t>флеш</a:t>
            </a:r>
            <a:r>
              <a:rPr lang="ru-RU" dirty="0"/>
              <a:t>-накопители и не отправлять их на внешние, в том числе личные, адреса электронной почты.</a:t>
            </a:r>
          </a:p>
          <a:p>
            <a:pPr marL="0" indent="457200">
              <a:spcBef>
                <a:spcPts val="0"/>
              </a:spcBef>
              <a:buNone/>
            </a:pPr>
            <a:endParaRPr lang="ru-RU" dirty="0"/>
          </a:p>
        </p:txBody>
      </p:sp>
      <p:sp>
        <p:nvSpPr>
          <p:cNvPr id="4" name="Номер слайда 3">
            <a:extLst>
              <a:ext uri="{FF2B5EF4-FFF2-40B4-BE49-F238E27FC236}">
                <a16:creationId xmlns:a16="http://schemas.microsoft.com/office/drawing/2014/main" xmlns="" id="{04840493-163E-4DB3-984A-63D6FEEA62B1}"/>
              </a:ext>
            </a:extLst>
          </p:cNvPr>
          <p:cNvSpPr>
            <a:spLocks noGrp="1"/>
          </p:cNvSpPr>
          <p:nvPr>
            <p:ph type="sldNum" sz="quarter" idx="12"/>
          </p:nvPr>
        </p:nvSpPr>
        <p:spPr/>
        <p:txBody>
          <a:bodyPr/>
          <a:lstStyle/>
          <a:p>
            <a:pPr rtl="0"/>
            <a:fld id="{3A98EE3D-8CD1-4C3F-BD1C-C98C9596463C}" type="slidenum">
              <a:rPr lang="en-US" smtClean="0"/>
              <a:t>11</a:t>
            </a:fld>
            <a:endParaRPr lang="en-US" dirty="0"/>
          </a:p>
        </p:txBody>
      </p:sp>
    </p:spTree>
    <p:extLst>
      <p:ext uri="{BB962C8B-B14F-4D97-AF65-F5344CB8AC3E}">
        <p14:creationId xmlns:p14="http://schemas.microsoft.com/office/powerpoint/2010/main" val="127798069"/>
      </p:ext>
    </p:extLst>
  </p:cSld>
  <p:clrMapOvr>
    <a:masterClrMapping/>
  </p:clrMapOvr>
  <mc:AlternateContent xmlns:mc="http://schemas.openxmlformats.org/markup-compatibility/2006" xmlns:p14="http://schemas.microsoft.com/office/powerpoint/2010/main">
    <mc:Choice Requires="p14">
      <p:transition spd="slow" p14:dur="1200" advTm="40000">
        <p:dissolve/>
      </p:transition>
    </mc:Choice>
    <mc:Fallback xmlns="">
      <p:transition spd="slow" advTm="40000">
        <p:dissolv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BD868CA-9258-4870-A30E-250550A46E00}"/>
              </a:ext>
            </a:extLst>
          </p:cNvPr>
          <p:cNvSpPr>
            <a:spLocks noGrp="1"/>
          </p:cNvSpPr>
          <p:nvPr>
            <p:ph type="title"/>
          </p:nvPr>
        </p:nvSpPr>
        <p:spPr/>
        <p:txBody>
          <a:bodyPr>
            <a:noAutofit/>
          </a:bodyPr>
          <a:lstStyle/>
          <a:p>
            <a:r>
              <a:rPr lang="ru-RU" sz="2400" b="1" dirty="0">
                <a:solidFill>
                  <a:schemeClr val="tx1"/>
                </a:solidFill>
              </a:rPr>
              <a:t>2.4. Условия передачи информации, составляющей коммерческую тайну, третьим лицам и ее предоставление государственным и муниципальным органам</a:t>
            </a:r>
          </a:p>
        </p:txBody>
      </p:sp>
      <p:sp>
        <p:nvSpPr>
          <p:cNvPr id="3" name="Объект 2">
            <a:extLst>
              <a:ext uri="{FF2B5EF4-FFF2-40B4-BE49-F238E27FC236}">
                <a16:creationId xmlns:a16="http://schemas.microsoft.com/office/drawing/2014/main" xmlns="" id="{649C0C4E-88FE-4886-ABE4-1738AF5F2592}"/>
              </a:ext>
            </a:extLst>
          </p:cNvPr>
          <p:cNvSpPr>
            <a:spLocks noGrp="1"/>
          </p:cNvSpPr>
          <p:nvPr>
            <p:ph idx="1"/>
          </p:nvPr>
        </p:nvSpPr>
        <p:spPr>
          <a:xfrm>
            <a:off x="581193" y="5455500"/>
            <a:ext cx="11029615" cy="807927"/>
          </a:xfrm>
        </p:spPr>
        <p:txBody>
          <a:bodyPr>
            <a:normAutofit fontScale="92500"/>
          </a:bodyPr>
          <a:lstStyle/>
          <a:p>
            <a:pPr marL="0" indent="0">
              <a:buNone/>
            </a:pPr>
            <a:r>
              <a:rPr lang="ru-RU" dirty="0"/>
              <a:t>	Факт передачи конфиденциальной информации целесообразно фиксировать в специальном журнале учета. Это может быть единый документ или разные журналы для коммерческой информации, персональных данных и т.д.</a:t>
            </a:r>
          </a:p>
        </p:txBody>
      </p:sp>
      <p:sp>
        <p:nvSpPr>
          <p:cNvPr id="4" name="Номер слайда 3">
            <a:extLst>
              <a:ext uri="{FF2B5EF4-FFF2-40B4-BE49-F238E27FC236}">
                <a16:creationId xmlns:a16="http://schemas.microsoft.com/office/drawing/2014/main" xmlns="" id="{0E904D92-C4CE-45C1-842A-B1C77A1DF547}"/>
              </a:ext>
            </a:extLst>
          </p:cNvPr>
          <p:cNvSpPr>
            <a:spLocks noGrp="1"/>
          </p:cNvSpPr>
          <p:nvPr>
            <p:ph type="sldNum" sz="quarter" idx="12"/>
          </p:nvPr>
        </p:nvSpPr>
        <p:spPr/>
        <p:txBody>
          <a:bodyPr/>
          <a:lstStyle/>
          <a:p>
            <a:pPr rtl="0"/>
            <a:fld id="{3A98EE3D-8CD1-4C3F-BD1C-C98C9596463C}" type="slidenum">
              <a:rPr lang="en-US" smtClean="0"/>
              <a:t>12</a:t>
            </a:fld>
            <a:endParaRPr lang="en-US" dirty="0"/>
          </a:p>
        </p:txBody>
      </p:sp>
      <p:graphicFrame>
        <p:nvGraphicFramePr>
          <p:cNvPr id="5" name="Схема 4">
            <a:extLst>
              <a:ext uri="{FF2B5EF4-FFF2-40B4-BE49-F238E27FC236}">
                <a16:creationId xmlns:a16="http://schemas.microsoft.com/office/drawing/2014/main" xmlns="" id="{D7BE802D-EEE3-469A-AC87-F9F3D7A06BEB}"/>
              </a:ext>
            </a:extLst>
          </p:cNvPr>
          <p:cNvGraphicFramePr/>
          <p:nvPr>
            <p:extLst>
              <p:ext uri="{D42A27DB-BD31-4B8C-83A1-F6EECF244321}">
                <p14:modId xmlns:p14="http://schemas.microsoft.com/office/powerpoint/2010/main" val="2187298915"/>
              </p:ext>
            </p:extLst>
          </p:nvPr>
        </p:nvGraphicFramePr>
        <p:xfrm>
          <a:off x="733647" y="2073626"/>
          <a:ext cx="10260418" cy="32213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02548871"/>
      </p:ext>
    </p:extLst>
  </p:cSld>
  <p:clrMapOvr>
    <a:masterClrMapping/>
  </p:clrMapOvr>
  <mc:AlternateContent xmlns:mc="http://schemas.openxmlformats.org/markup-compatibility/2006" xmlns:p14="http://schemas.microsoft.com/office/powerpoint/2010/main">
    <mc:Choice Requires="p14">
      <p:transition spd="slow" p14:dur="800" advTm="40000">
        <p:circle/>
      </p:transition>
    </mc:Choice>
    <mc:Fallback xmlns="">
      <p:transition spd="slow" advTm="40000">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b="1" dirty="0" smtClean="0"/>
              <a:t>СПАСИБО ЗА ВНИМАНИЕ!</a:t>
            </a:r>
            <a:endParaRPr lang="ru-RU" sz="4000" b="1" dirty="0"/>
          </a:p>
        </p:txBody>
      </p:sp>
      <p:sp>
        <p:nvSpPr>
          <p:cNvPr id="4" name="Номер слайда 3"/>
          <p:cNvSpPr>
            <a:spLocks noGrp="1"/>
          </p:cNvSpPr>
          <p:nvPr>
            <p:ph type="sldNum" sz="quarter" idx="12"/>
          </p:nvPr>
        </p:nvSpPr>
        <p:spPr/>
        <p:txBody>
          <a:bodyPr/>
          <a:lstStyle/>
          <a:p>
            <a:pPr rtl="0"/>
            <a:fld id="{3A98EE3D-8CD1-4C3F-BD1C-C98C9596463C}" type="slidenum">
              <a:rPr lang="en-US" smtClean="0"/>
              <a:t>13</a:t>
            </a:fld>
            <a:endParaRPr lang="en-US" dirty="0"/>
          </a:p>
        </p:txBody>
      </p:sp>
    </p:spTree>
    <p:extLst>
      <p:ext uri="{BB962C8B-B14F-4D97-AF65-F5344CB8AC3E}">
        <p14:creationId xmlns:p14="http://schemas.microsoft.com/office/powerpoint/2010/main" val="1179728863"/>
      </p:ext>
    </p:extLst>
  </p:cSld>
  <p:clrMapOvr>
    <a:masterClrMapping/>
  </p:clrMapOvr>
  <mc:AlternateContent xmlns:mc="http://schemas.openxmlformats.org/markup-compatibility/2006" xmlns:p14="http://schemas.microsoft.com/office/powerpoint/2010/main">
    <mc:Choice Requires="p14">
      <p:transition spd="slow" p14:dur="1500" advTm="40000">
        <p:split orient="vert"/>
      </p:transition>
    </mc:Choice>
    <mc:Fallback xmlns="">
      <p:transition spd="slow" advTm="40000">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0E8F65D6-6A9D-4CF8-8D2F-704F2BD62727}"/>
              </a:ext>
            </a:extLst>
          </p:cNvPr>
          <p:cNvSpPr>
            <a:spLocks noGrp="1"/>
          </p:cNvSpPr>
          <p:nvPr>
            <p:ph idx="1"/>
          </p:nvPr>
        </p:nvSpPr>
        <p:spPr>
          <a:xfrm>
            <a:off x="581192" y="2009553"/>
            <a:ext cx="11029615" cy="2796363"/>
          </a:xfrm>
        </p:spPr>
        <p:txBody>
          <a:bodyPr>
            <a:normAutofit/>
          </a:bodyPr>
          <a:lstStyle/>
          <a:p>
            <a:pPr marL="742950" indent="-742950">
              <a:buFont typeface="+mj-lt"/>
              <a:buAutoNum type="arabicPeriod"/>
            </a:pPr>
            <a:r>
              <a:rPr lang="ru-RU" sz="3600" dirty="0">
                <a:solidFill>
                  <a:schemeClr val="tx1"/>
                </a:solidFill>
                <a:hlinkClick r:id="rId2" action="ppaction://hlinksldjump"/>
              </a:rPr>
              <a:t>Понятие и признаки сетей связи пятого поколения</a:t>
            </a:r>
            <a:endParaRPr lang="ru-RU" sz="3600" dirty="0">
              <a:solidFill>
                <a:schemeClr val="tx1"/>
              </a:solidFill>
            </a:endParaRPr>
          </a:p>
          <a:p>
            <a:pPr marL="742950" indent="-742950">
              <a:buFont typeface="+mj-lt"/>
              <a:buAutoNum type="arabicPeriod"/>
            </a:pPr>
            <a:r>
              <a:rPr lang="ru-RU" sz="3600" dirty="0">
                <a:solidFill>
                  <a:schemeClr val="tx1"/>
                </a:solidFill>
                <a:hlinkClick r:id="rId3" action="ppaction://hlinksldjump"/>
              </a:rPr>
              <a:t>Условия передачи информации, составляющей коммерческую тайну третьи лицам</a:t>
            </a:r>
            <a:endParaRPr lang="ru-RU" sz="3600" dirty="0">
              <a:solidFill>
                <a:schemeClr val="tx1"/>
              </a:solidFill>
            </a:endParaRPr>
          </a:p>
        </p:txBody>
      </p:sp>
      <p:sp>
        <p:nvSpPr>
          <p:cNvPr id="4" name="Номер слайда 3">
            <a:extLst>
              <a:ext uri="{FF2B5EF4-FFF2-40B4-BE49-F238E27FC236}">
                <a16:creationId xmlns:a16="http://schemas.microsoft.com/office/drawing/2014/main" xmlns="" id="{988D79F0-FCA8-4164-8F51-F825331F820E}"/>
              </a:ext>
            </a:extLst>
          </p:cNvPr>
          <p:cNvSpPr>
            <a:spLocks noGrp="1"/>
          </p:cNvSpPr>
          <p:nvPr>
            <p:ph type="sldNum" sz="quarter" idx="12"/>
          </p:nvPr>
        </p:nvSpPr>
        <p:spPr/>
        <p:txBody>
          <a:bodyPr/>
          <a:lstStyle/>
          <a:p>
            <a:pPr rtl="0"/>
            <a:fld id="{3A98EE3D-8CD1-4C3F-BD1C-C98C9596463C}" type="slidenum">
              <a:rPr lang="en-US" smtClean="0"/>
              <a:t>2</a:t>
            </a:fld>
            <a:endParaRPr lang="en-US" dirty="0"/>
          </a:p>
        </p:txBody>
      </p:sp>
    </p:spTree>
    <p:extLst>
      <p:ext uri="{BB962C8B-B14F-4D97-AF65-F5344CB8AC3E}">
        <p14:creationId xmlns:p14="http://schemas.microsoft.com/office/powerpoint/2010/main" val="3871263683"/>
      </p:ext>
    </p:extLst>
  </p:cSld>
  <p:clrMapOvr>
    <a:masterClrMapping/>
  </p:clrMapOvr>
  <p:transition spd="med" advTm="40000">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E562972-3449-42D1-8185-B4BEFD52AB44}"/>
              </a:ext>
            </a:extLst>
          </p:cNvPr>
          <p:cNvSpPr>
            <a:spLocks noGrp="1"/>
          </p:cNvSpPr>
          <p:nvPr>
            <p:ph type="title"/>
          </p:nvPr>
        </p:nvSpPr>
        <p:spPr>
          <a:xfrm>
            <a:off x="581192" y="670257"/>
            <a:ext cx="11029616" cy="1073483"/>
          </a:xfrm>
        </p:spPr>
        <p:txBody>
          <a:bodyPr rtlCol="0">
            <a:normAutofit/>
          </a:bodyPr>
          <a:lstStyle/>
          <a:p>
            <a:pPr>
              <a:spcAft>
                <a:spcPts val="600"/>
              </a:spcAft>
            </a:pPr>
            <a:r>
              <a:rPr lang="ru-RU" dirty="0">
                <a:solidFill>
                  <a:schemeClr val="tx1"/>
                </a:solidFill>
              </a:rPr>
              <a:t>1.Понятие и признаки сетей связи пятого поколения</a:t>
            </a:r>
            <a:br>
              <a:rPr lang="ru-RU" dirty="0">
                <a:solidFill>
                  <a:schemeClr val="tx1"/>
                </a:solidFill>
              </a:rPr>
            </a:br>
            <a:r>
              <a:rPr lang="ru-RU" b="1" dirty="0">
                <a:solidFill>
                  <a:schemeClr val="tx1"/>
                </a:solidFill>
              </a:rPr>
              <a:t>1.1. Актуальность темы</a:t>
            </a:r>
          </a:p>
        </p:txBody>
      </p:sp>
      <p:sp>
        <p:nvSpPr>
          <p:cNvPr id="5" name="Объект 4">
            <a:extLst>
              <a:ext uri="{FF2B5EF4-FFF2-40B4-BE49-F238E27FC236}">
                <a16:creationId xmlns:a16="http://schemas.microsoft.com/office/drawing/2014/main" xmlns="" id="{3F8117F2-707D-4A7D-BFAD-E5AEA4FF5205}"/>
              </a:ext>
            </a:extLst>
          </p:cNvPr>
          <p:cNvSpPr>
            <a:spLocks noGrp="1"/>
          </p:cNvSpPr>
          <p:nvPr>
            <p:ph idx="1"/>
          </p:nvPr>
        </p:nvSpPr>
        <p:spPr>
          <a:xfrm>
            <a:off x="581192" y="1890876"/>
            <a:ext cx="11029615" cy="4626882"/>
          </a:xfrm>
        </p:spPr>
        <p:txBody>
          <a:bodyPr>
            <a:normAutofit fontScale="92500" lnSpcReduction="10000"/>
          </a:bodyPr>
          <a:lstStyle/>
          <a:p>
            <a:pPr marL="0" indent="457200" algn="just">
              <a:lnSpc>
                <a:spcPct val="120000"/>
              </a:lnSpc>
              <a:spcBef>
                <a:spcPts val="0"/>
              </a:spcBef>
              <a:buNone/>
            </a:pPr>
            <a:r>
              <a:rPr lang="ru-RU" dirty="0"/>
              <a:t>Развитие современного информационного общества в эпоху становления цифровой экономики невозможно представить без создания высокоскоростной и эффективной инфраструктуры, которая устраняет жесткую привязку к локации конечного пользователя. </a:t>
            </a:r>
          </a:p>
          <a:p>
            <a:pPr marL="0" indent="457200" algn="just">
              <a:lnSpc>
                <a:spcPct val="120000"/>
              </a:lnSpc>
              <a:spcBef>
                <a:spcPts val="0"/>
              </a:spcBef>
              <a:buNone/>
            </a:pPr>
            <a:r>
              <a:rPr lang="ru-RU" dirty="0"/>
              <a:t>Новая редакция государственной программы «Информационное общество», утвержденной постановлением Правительства РФ от 29.03.2019 г. № 356-24 определяет цели, задачи и меры по реализации внутренней и внешней политики Российской Федерации в сфере применения информационных и коммуникационных технологий, направленных на развитие информационного общества, формирование национальной цифровой экономики, обеспечение национальных интересов и реализацию стратегических национальных приоритетов. </a:t>
            </a:r>
          </a:p>
          <a:p>
            <a:pPr marL="0" indent="457200" algn="just">
              <a:lnSpc>
                <a:spcPct val="120000"/>
              </a:lnSpc>
              <a:spcBef>
                <a:spcPts val="0"/>
              </a:spcBef>
              <a:buNone/>
            </a:pPr>
            <a:r>
              <a:rPr lang="ru-RU" dirty="0"/>
              <a:t>В соответствии с указанным документом повышение благосостояния, качества жизни и работы граждан, улучшение доступности и качества государственных услуг, повышение степени информированности и цифровой грамотности, развитие экономического потенциала страны с использованием современных информационных, телекоммуникационных и цифровых технологий являются приоритетными направлениями развития информационного общества в Российской Федерации.</a:t>
            </a:r>
          </a:p>
          <a:p>
            <a:pPr marL="0" indent="457200" algn="just">
              <a:lnSpc>
                <a:spcPct val="120000"/>
              </a:lnSpc>
              <a:spcBef>
                <a:spcPts val="0"/>
              </a:spcBef>
              <a:buNone/>
            </a:pPr>
            <a:r>
              <a:rPr lang="ru-RU" dirty="0"/>
              <a:t>Процесс создания высокоскоростных сетей подвижной связи неразрывно связан с необходимостью улучшения элементов сетевой структуры на всех уровнях модели OSI, а также совершенствования методов модуляции передаваемого сигнала и внедрения новых подходов к защите транслируемых данных. </a:t>
            </a:r>
          </a:p>
        </p:txBody>
      </p:sp>
      <p:sp>
        <p:nvSpPr>
          <p:cNvPr id="6" name="Номер слайда 5">
            <a:extLst>
              <a:ext uri="{FF2B5EF4-FFF2-40B4-BE49-F238E27FC236}">
                <a16:creationId xmlns:a16="http://schemas.microsoft.com/office/drawing/2014/main" xmlns="" id="{6C132D50-3FE5-4E21-B780-A48824FBEDD6}"/>
              </a:ext>
            </a:extLst>
          </p:cNvPr>
          <p:cNvSpPr>
            <a:spLocks noGrp="1"/>
          </p:cNvSpPr>
          <p:nvPr>
            <p:ph type="sldNum" sz="quarter" idx="12"/>
          </p:nvPr>
        </p:nvSpPr>
        <p:spPr/>
        <p:txBody>
          <a:bodyPr/>
          <a:lstStyle/>
          <a:p>
            <a:pPr rtl="0"/>
            <a:fld id="{3A98EE3D-8CD1-4C3F-BD1C-C98C9596463C}" type="slidenum">
              <a:rPr lang="en-US" smtClean="0"/>
              <a:t>3</a:t>
            </a:fld>
            <a:endParaRPr lang="en-US" dirty="0"/>
          </a:p>
        </p:txBody>
      </p:sp>
    </p:spTree>
    <p:extLst>
      <p:ext uri="{BB962C8B-B14F-4D97-AF65-F5344CB8AC3E}">
        <p14:creationId xmlns:p14="http://schemas.microsoft.com/office/powerpoint/2010/main" val="263784652"/>
      </p:ext>
    </p:extLst>
  </p:cSld>
  <p:clrMapOvr>
    <a:masterClrMapping/>
  </p:clrMapOvr>
  <p:transition spd="slow" advTm="40000">
    <p:cov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3E69F16-D2B0-4F39-B3BD-E044064238CD}"/>
              </a:ext>
            </a:extLst>
          </p:cNvPr>
          <p:cNvSpPr>
            <a:spLocks noGrp="1"/>
          </p:cNvSpPr>
          <p:nvPr>
            <p:ph type="title"/>
          </p:nvPr>
        </p:nvSpPr>
        <p:spPr>
          <a:xfrm>
            <a:off x="581192" y="702156"/>
            <a:ext cx="11029616" cy="701342"/>
          </a:xfrm>
        </p:spPr>
        <p:txBody>
          <a:bodyPr/>
          <a:lstStyle/>
          <a:p>
            <a:r>
              <a:rPr lang="ru-RU" b="1" dirty="0">
                <a:solidFill>
                  <a:schemeClr val="tx1"/>
                </a:solidFill>
              </a:rPr>
              <a:t>1.2. Характеристика сети 5G</a:t>
            </a:r>
          </a:p>
        </p:txBody>
      </p:sp>
      <p:sp>
        <p:nvSpPr>
          <p:cNvPr id="3" name="Объект 2">
            <a:extLst>
              <a:ext uri="{FF2B5EF4-FFF2-40B4-BE49-F238E27FC236}">
                <a16:creationId xmlns:a16="http://schemas.microsoft.com/office/drawing/2014/main" xmlns="" id="{CFACD57B-5FC1-4812-AE04-2A5ED1A4CF5A}"/>
              </a:ext>
            </a:extLst>
          </p:cNvPr>
          <p:cNvSpPr>
            <a:spLocks noGrp="1"/>
          </p:cNvSpPr>
          <p:nvPr>
            <p:ph idx="1"/>
          </p:nvPr>
        </p:nvSpPr>
        <p:spPr>
          <a:xfrm>
            <a:off x="581192" y="1611757"/>
            <a:ext cx="5277348" cy="4725248"/>
          </a:xfrm>
        </p:spPr>
        <p:txBody>
          <a:bodyPr>
            <a:normAutofit/>
          </a:bodyPr>
          <a:lstStyle/>
          <a:p>
            <a:pPr marL="0" indent="457200" algn="just">
              <a:lnSpc>
                <a:spcPct val="100000"/>
              </a:lnSpc>
              <a:spcBef>
                <a:spcPts val="0"/>
              </a:spcBef>
              <a:buNone/>
            </a:pPr>
            <a:r>
              <a:rPr lang="ru-RU" sz="1800" dirty="0"/>
              <a:t>Сеть 5G – это сеть пятого поколения, которая в данный момент времени активно разрабатывается многими странами. Международный союз электросвязи (МСЭ) назвал долгожданное имя стандарта пятого поколения. </a:t>
            </a:r>
          </a:p>
          <a:p>
            <a:pPr marL="0" indent="457200" algn="just">
              <a:lnSpc>
                <a:spcPct val="100000"/>
              </a:lnSpc>
              <a:spcBef>
                <a:spcPts val="0"/>
              </a:spcBef>
              <a:buNone/>
            </a:pPr>
            <a:r>
              <a:rPr lang="ru-RU" sz="1800" dirty="0"/>
              <a:t>Окончательно стандарт пятого поколения IMT-2020 должен быть специфицирован, согласно названию, в 2020 году. В данный момент времени нельзя точно сказать о затратах и прибыли данной сети. </a:t>
            </a:r>
          </a:p>
          <a:p>
            <a:pPr marL="0" indent="457200" algn="just">
              <a:lnSpc>
                <a:spcPct val="100000"/>
              </a:lnSpc>
              <a:spcBef>
                <a:spcPts val="0"/>
              </a:spcBef>
              <a:buNone/>
            </a:pPr>
            <a:r>
              <a:rPr lang="ru-RU" sz="1800" dirty="0"/>
              <a:t>Сети 5G значительно расширяют ограниченный функционал мобильных сетей предыдущих поколений. </a:t>
            </a:r>
          </a:p>
          <a:p>
            <a:pPr marL="0" indent="457200">
              <a:lnSpc>
                <a:spcPct val="100000"/>
              </a:lnSpc>
              <a:spcBef>
                <a:spcPts val="0"/>
              </a:spcBef>
              <a:buNone/>
            </a:pPr>
            <a:endParaRPr lang="ru-RU" sz="1800" dirty="0"/>
          </a:p>
        </p:txBody>
      </p:sp>
      <p:sp>
        <p:nvSpPr>
          <p:cNvPr id="4" name="Номер слайда 3">
            <a:extLst>
              <a:ext uri="{FF2B5EF4-FFF2-40B4-BE49-F238E27FC236}">
                <a16:creationId xmlns:a16="http://schemas.microsoft.com/office/drawing/2014/main" xmlns="" id="{2CFDDB44-83EE-4762-BC16-6486C8487342}"/>
              </a:ext>
            </a:extLst>
          </p:cNvPr>
          <p:cNvSpPr>
            <a:spLocks noGrp="1"/>
          </p:cNvSpPr>
          <p:nvPr>
            <p:ph type="sldNum" sz="quarter" idx="12"/>
          </p:nvPr>
        </p:nvSpPr>
        <p:spPr/>
        <p:txBody>
          <a:bodyPr/>
          <a:lstStyle/>
          <a:p>
            <a:pPr rtl="0"/>
            <a:fld id="{3A98EE3D-8CD1-4C3F-BD1C-C98C9596463C}" type="slidenum">
              <a:rPr lang="en-US" smtClean="0"/>
              <a:t>4</a:t>
            </a:fld>
            <a:endParaRPr lang="en-US" dirty="0"/>
          </a:p>
        </p:txBody>
      </p:sp>
      <p:graphicFrame>
        <p:nvGraphicFramePr>
          <p:cNvPr id="5" name="Схема 4">
            <a:extLst>
              <a:ext uri="{FF2B5EF4-FFF2-40B4-BE49-F238E27FC236}">
                <a16:creationId xmlns:a16="http://schemas.microsoft.com/office/drawing/2014/main" xmlns="" id="{CD4FD131-470B-40EA-998B-91382A243A83}"/>
              </a:ext>
            </a:extLst>
          </p:cNvPr>
          <p:cNvGraphicFramePr/>
          <p:nvPr>
            <p:extLst>
              <p:ext uri="{D42A27DB-BD31-4B8C-83A1-F6EECF244321}">
                <p14:modId xmlns:p14="http://schemas.microsoft.com/office/powerpoint/2010/main" val="1711069801"/>
              </p:ext>
            </p:extLst>
          </p:nvPr>
        </p:nvGraphicFramePr>
        <p:xfrm>
          <a:off x="6333462" y="1711841"/>
          <a:ext cx="5486400" cy="40935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65020616"/>
      </p:ext>
    </p:extLst>
  </p:cSld>
  <p:clrMapOvr>
    <a:masterClrMapping/>
  </p:clrMapOvr>
  <mc:AlternateContent xmlns:mc="http://schemas.openxmlformats.org/markup-compatibility/2006" xmlns:p14="http://schemas.microsoft.com/office/powerpoint/2010/main">
    <mc:Choice Requires="p14">
      <p:transition p14:dur="100" advTm="40000">
        <p:cut/>
      </p:transition>
    </mc:Choice>
    <mc:Fallback xmlns="">
      <p:transition advTm="40000">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Объект 6">
            <a:extLst>
              <a:ext uri="{FF2B5EF4-FFF2-40B4-BE49-F238E27FC236}">
                <a16:creationId xmlns:a16="http://schemas.microsoft.com/office/drawing/2014/main" xmlns="" id="{0F4FD0C8-C6FE-4760-8383-F4ABCB521ABA}"/>
              </a:ext>
            </a:extLst>
          </p:cNvPr>
          <p:cNvGraphicFramePr>
            <a:graphicFrameLocks noGrp="1"/>
          </p:cNvGraphicFramePr>
          <p:nvPr>
            <p:ph idx="1"/>
            <p:extLst>
              <p:ext uri="{D42A27DB-BD31-4B8C-83A1-F6EECF244321}">
                <p14:modId xmlns:p14="http://schemas.microsoft.com/office/powerpoint/2010/main" val="1596820961"/>
              </p:ext>
            </p:extLst>
          </p:nvPr>
        </p:nvGraphicFramePr>
        <p:xfrm>
          <a:off x="1127050" y="2173636"/>
          <a:ext cx="10377378" cy="3876292"/>
        </p:xfrm>
        <a:graphic>
          <a:graphicData uri="http://schemas.openxmlformats.org/drawingml/2006/table">
            <a:tbl>
              <a:tblPr firstRow="1" firstCol="1">
                <a:tableStyleId>{21E4AEA4-8DFA-4A89-87EB-49C32662AFE0}</a:tableStyleId>
              </a:tblPr>
              <a:tblGrid>
                <a:gridCol w="2302615">
                  <a:extLst>
                    <a:ext uri="{9D8B030D-6E8A-4147-A177-3AD203B41FA5}">
                      <a16:colId xmlns:a16="http://schemas.microsoft.com/office/drawing/2014/main" xmlns="" val="2740700228"/>
                    </a:ext>
                  </a:extLst>
                </a:gridCol>
                <a:gridCol w="2803238">
                  <a:extLst>
                    <a:ext uri="{9D8B030D-6E8A-4147-A177-3AD203B41FA5}">
                      <a16:colId xmlns:a16="http://schemas.microsoft.com/office/drawing/2014/main" xmlns="" val="1342435667"/>
                    </a:ext>
                  </a:extLst>
                </a:gridCol>
                <a:gridCol w="2719200">
                  <a:extLst>
                    <a:ext uri="{9D8B030D-6E8A-4147-A177-3AD203B41FA5}">
                      <a16:colId xmlns:a16="http://schemas.microsoft.com/office/drawing/2014/main" xmlns="" val="3179063370"/>
                    </a:ext>
                  </a:extLst>
                </a:gridCol>
                <a:gridCol w="2552325">
                  <a:extLst>
                    <a:ext uri="{9D8B030D-6E8A-4147-A177-3AD203B41FA5}">
                      <a16:colId xmlns:a16="http://schemas.microsoft.com/office/drawing/2014/main" xmlns="" val="2275978532"/>
                    </a:ext>
                  </a:extLst>
                </a:gridCol>
              </a:tblGrid>
              <a:tr h="325346">
                <a:tc>
                  <a:txBody>
                    <a:bodyPr/>
                    <a:lstStyle/>
                    <a:p>
                      <a:pPr marL="0" algn="ctr">
                        <a:lnSpc>
                          <a:spcPct val="100000"/>
                        </a:lnSpc>
                        <a:spcAft>
                          <a:spcPts val="0"/>
                        </a:spcAft>
                      </a:pPr>
                      <a:r>
                        <a:rPr lang="ru-RU" sz="1800" b="1">
                          <a:effectLst/>
                          <a:latin typeface="Arial" panose="020B0604020202020204" pitchFamily="34" charset="0"/>
                          <a:cs typeface="Arial" panose="020B0604020202020204" pitchFamily="34" charset="0"/>
                        </a:rPr>
                        <a:t>Технология</a:t>
                      </a:r>
                      <a:endParaRPr lang="ru-RU" sz="1200" b="1">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ru-RU" sz="1800" b="1">
                          <a:effectLst/>
                          <a:latin typeface="Arial" panose="020B0604020202020204" pitchFamily="34" charset="0"/>
                          <a:cs typeface="Arial" panose="020B0604020202020204" pitchFamily="34" charset="0"/>
                        </a:rPr>
                        <a:t>Скорость</a:t>
                      </a:r>
                      <a:endParaRPr lang="ru-RU" sz="1200" b="1">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ru-RU" sz="1800" b="1">
                          <a:effectLst/>
                          <a:latin typeface="Arial" panose="020B0604020202020204" pitchFamily="34" charset="0"/>
                          <a:cs typeface="Arial" panose="020B0604020202020204" pitchFamily="34" charset="0"/>
                        </a:rPr>
                        <a:t>Начало разра­ботки</a:t>
                      </a:r>
                      <a:endParaRPr lang="ru-RU" sz="1200" b="1">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ru-RU" sz="1800" b="1" dirty="0">
                          <a:effectLst/>
                          <a:latin typeface="Arial" panose="020B0604020202020204" pitchFamily="34" charset="0"/>
                          <a:cs typeface="Arial" panose="020B0604020202020204" pitchFamily="34" charset="0"/>
                        </a:rPr>
                        <a:t>Внедрение</a:t>
                      </a:r>
                      <a:endParaRPr lang="ru-RU" sz="1200" b="1"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xmlns="" val="2063789973"/>
                  </a:ext>
                </a:extLst>
              </a:tr>
              <a:tr h="680277">
                <a:tc>
                  <a:txBody>
                    <a:bodyPr/>
                    <a:lstStyle/>
                    <a:p>
                      <a:pPr marL="0" algn="ctr">
                        <a:lnSpc>
                          <a:spcPct val="100000"/>
                        </a:lnSpc>
                        <a:spcAft>
                          <a:spcPts val="0"/>
                        </a:spcAft>
                      </a:pPr>
                      <a:r>
                        <a:rPr lang="ru-RU" sz="1600" b="0" dirty="0">
                          <a:effectLst/>
                          <a:latin typeface="Arial" panose="020B0604020202020204" pitchFamily="34" charset="0"/>
                          <a:cs typeface="Arial" panose="020B0604020202020204" pitchFamily="34" charset="0"/>
                        </a:rPr>
                        <a:t>1</a:t>
                      </a:r>
                      <a:r>
                        <a:rPr lang="en-US" sz="1600" b="0" dirty="0">
                          <a:effectLst/>
                          <a:latin typeface="Arial" panose="020B0604020202020204" pitchFamily="34" charset="0"/>
                          <a:cs typeface="Arial" panose="020B0604020202020204" pitchFamily="34" charset="0"/>
                        </a:rPr>
                        <a:t>G </a:t>
                      </a:r>
                      <a:r>
                        <a:rPr lang="ru-RU" sz="1600" b="0" dirty="0">
                          <a:effectLst/>
                          <a:latin typeface="Arial" panose="020B0604020202020204" pitchFamily="34" charset="0"/>
                          <a:cs typeface="Arial" panose="020B0604020202020204" pitchFamily="34" charset="0"/>
                        </a:rPr>
                        <a:t>- аналоговая </a:t>
                      </a:r>
                      <a:br>
                        <a:rPr lang="ru-RU" sz="1600" b="0" dirty="0">
                          <a:effectLst/>
                          <a:latin typeface="Arial" panose="020B0604020202020204" pitchFamily="34" charset="0"/>
                          <a:cs typeface="Arial" panose="020B0604020202020204" pitchFamily="34" charset="0"/>
                        </a:rPr>
                      </a:br>
                      <a:r>
                        <a:rPr lang="ru-RU" sz="1600" b="0" dirty="0">
                          <a:effectLst/>
                          <a:latin typeface="Arial" panose="020B0604020202020204" pitchFamily="34" charset="0"/>
                          <a:cs typeface="Arial" panose="020B0604020202020204" pitchFamily="34" charset="0"/>
                        </a:rPr>
                        <a:t>со­товая связь</a:t>
                      </a:r>
                      <a:endParaRPr lang="ru-RU" sz="1100" b="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en-US" sz="1600" b="1" dirty="0">
                          <a:effectLst/>
                          <a:latin typeface="Arial" panose="020B0604020202020204" pitchFamily="34" charset="0"/>
                          <a:cs typeface="Arial" panose="020B0604020202020204" pitchFamily="34" charset="0"/>
                        </a:rPr>
                        <a:t>NMT, AMPS </a:t>
                      </a:r>
                      <a:r>
                        <a:rPr lang="ru-RU" sz="1600" b="1" dirty="0">
                          <a:effectLst/>
                          <a:latin typeface="Arial" panose="020B0604020202020204" pitchFamily="34" charset="0"/>
                          <a:cs typeface="Arial" panose="020B0604020202020204" pitchFamily="34" charset="0"/>
                        </a:rPr>
                        <a:t>и др.</a:t>
                      </a:r>
                      <a:endParaRPr lang="ru-RU" sz="1100" b="1"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ru-RU" sz="1600" b="1">
                          <a:effectLst/>
                          <a:latin typeface="Arial" panose="020B0604020202020204" pitchFamily="34" charset="0"/>
                          <a:cs typeface="Arial" panose="020B0604020202020204" pitchFamily="34" charset="0"/>
                        </a:rPr>
                        <a:t>до 1,9 Кбит/с</a:t>
                      </a:r>
                      <a:endParaRPr lang="ru-RU" sz="1100" b="1">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ru-RU" sz="1600" b="1">
                          <a:effectLst/>
                          <a:latin typeface="Arial" panose="020B0604020202020204" pitchFamily="34" charset="0"/>
                          <a:cs typeface="Arial" panose="020B0604020202020204" pitchFamily="34" charset="0"/>
                        </a:rPr>
                        <a:t>1970- 1984</a:t>
                      </a:r>
                      <a:endParaRPr lang="ru-RU" sz="1100" b="1">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xmlns="" val="2287589880"/>
                  </a:ext>
                </a:extLst>
              </a:tr>
              <a:tr h="680277">
                <a:tc>
                  <a:txBody>
                    <a:bodyPr/>
                    <a:lstStyle/>
                    <a:p>
                      <a:pPr marL="0" algn="ctr">
                        <a:lnSpc>
                          <a:spcPct val="100000"/>
                        </a:lnSpc>
                        <a:spcAft>
                          <a:spcPts val="0"/>
                        </a:spcAft>
                      </a:pPr>
                      <a:r>
                        <a:rPr lang="en-US" sz="1600" b="0">
                          <a:effectLst/>
                          <a:latin typeface="Arial" panose="020B0604020202020204" pitchFamily="34" charset="0"/>
                          <a:cs typeface="Arial" panose="020B0604020202020204" pitchFamily="34" charset="0"/>
                        </a:rPr>
                        <a:t>2G </a:t>
                      </a:r>
                      <a:r>
                        <a:rPr lang="ru-RU" sz="1600" b="0">
                          <a:effectLst/>
                          <a:latin typeface="Arial" panose="020B0604020202020204" pitchFamily="34" charset="0"/>
                          <a:cs typeface="Arial" panose="020B0604020202020204" pitchFamily="34" charset="0"/>
                        </a:rPr>
                        <a:t>- цифровая со­товая связь</a:t>
                      </a:r>
                      <a:endParaRPr lang="ru-RU" sz="1100" b="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en-US" sz="1600" b="1">
                          <a:effectLst/>
                          <a:latin typeface="Arial" panose="020B0604020202020204" pitchFamily="34" charset="0"/>
                          <a:cs typeface="Arial" panose="020B0604020202020204" pitchFamily="34" charset="0"/>
                        </a:rPr>
                        <a:t>GSM </a:t>
                      </a:r>
                      <a:r>
                        <a:rPr lang="ru-RU" sz="1600" b="1">
                          <a:effectLst/>
                          <a:latin typeface="Arial" panose="020B0604020202020204" pitchFamily="34" charset="0"/>
                          <a:cs typeface="Arial" panose="020B0604020202020204" pitchFamily="34" charset="0"/>
                        </a:rPr>
                        <a:t>и др.</a:t>
                      </a:r>
                      <a:endParaRPr lang="ru-RU" sz="1100" b="1">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ru-RU" sz="1600" b="1">
                          <a:effectLst/>
                          <a:latin typeface="Arial" panose="020B0604020202020204" pitchFamily="34" charset="0"/>
                          <a:cs typeface="Arial" panose="020B0604020202020204" pitchFamily="34" charset="0"/>
                        </a:rPr>
                        <a:t>до 14,4 Кбит/с</a:t>
                      </a:r>
                      <a:endParaRPr lang="ru-RU" sz="1100" b="1">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ru-RU" sz="1600" b="1">
                          <a:effectLst/>
                          <a:latin typeface="Arial" panose="020B0604020202020204" pitchFamily="34" charset="0"/>
                          <a:cs typeface="Arial" panose="020B0604020202020204" pitchFamily="34" charset="0"/>
                        </a:rPr>
                        <a:t>1980- 1991</a:t>
                      </a:r>
                      <a:endParaRPr lang="ru-RU" sz="1100" b="1">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xmlns="" val="3856531366"/>
                  </a:ext>
                </a:extLst>
              </a:tr>
              <a:tr h="849514">
                <a:tc>
                  <a:txBody>
                    <a:bodyPr/>
                    <a:lstStyle/>
                    <a:p>
                      <a:pPr marL="0" algn="ctr">
                        <a:lnSpc>
                          <a:spcPct val="100000"/>
                        </a:lnSpc>
                        <a:spcAft>
                          <a:spcPts val="0"/>
                        </a:spcAft>
                      </a:pPr>
                      <a:r>
                        <a:rPr lang="ru-RU" sz="1600" b="0">
                          <a:effectLst/>
                          <a:latin typeface="Arial" panose="020B0604020202020204" pitchFamily="34" charset="0"/>
                          <a:cs typeface="Arial" panose="020B0604020202020204" pitchFamily="34" charset="0"/>
                        </a:rPr>
                        <a:t>3</a:t>
                      </a:r>
                      <a:r>
                        <a:rPr lang="en-US" sz="1600" b="0">
                          <a:effectLst/>
                          <a:latin typeface="Arial" panose="020B0604020202020204" pitchFamily="34" charset="0"/>
                          <a:cs typeface="Arial" panose="020B0604020202020204" pitchFamily="34" charset="0"/>
                        </a:rPr>
                        <a:t>G </a:t>
                      </a:r>
                      <a:r>
                        <a:rPr lang="ru-RU" sz="1600" b="0">
                          <a:effectLst/>
                          <a:latin typeface="Arial" panose="020B0604020202020204" pitchFamily="34" charset="0"/>
                          <a:cs typeface="Arial" panose="020B0604020202020204" pitchFamily="34" charset="0"/>
                        </a:rPr>
                        <a:t>- широкополос­ная цифровая сото­вая связь</a:t>
                      </a:r>
                      <a:endParaRPr lang="ru-RU" sz="1100" b="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en-US" sz="1600" b="1" dirty="0">
                          <a:effectLst/>
                          <a:latin typeface="Arial" panose="020B0604020202020204" pitchFamily="34" charset="0"/>
                          <a:cs typeface="Arial" panose="020B0604020202020204" pitchFamily="34" charset="0"/>
                        </a:rPr>
                        <a:t>CDMA2000, UMTS </a:t>
                      </a:r>
                      <a:r>
                        <a:rPr lang="ru-RU" sz="1600" b="1" dirty="0">
                          <a:effectLst/>
                          <a:latin typeface="Arial" panose="020B0604020202020204" pitchFamily="34" charset="0"/>
                          <a:cs typeface="Arial" panose="020B0604020202020204" pitchFamily="34" charset="0"/>
                        </a:rPr>
                        <a:t>и др.</a:t>
                      </a:r>
                      <a:endParaRPr lang="ru-RU" sz="1100" b="1"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ru-RU" sz="1600" b="1" dirty="0">
                          <a:effectLst/>
                          <a:latin typeface="Arial" panose="020B0604020202020204" pitchFamily="34" charset="0"/>
                          <a:cs typeface="Arial" panose="020B0604020202020204" pitchFamily="34" charset="0"/>
                        </a:rPr>
                        <a:t>до 3,6 Мбит/с</a:t>
                      </a:r>
                      <a:endParaRPr lang="ru-RU" sz="1100" b="1"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ru-RU" sz="1600" b="1">
                          <a:effectLst/>
                          <a:latin typeface="Arial" panose="020B0604020202020204" pitchFamily="34" charset="0"/>
                          <a:cs typeface="Arial" panose="020B0604020202020204" pitchFamily="34" charset="0"/>
                        </a:rPr>
                        <a:t>1990 - 2002</a:t>
                      </a:r>
                      <a:endParaRPr lang="ru-RU" sz="1100" b="1">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xmlns="" val="1382818426"/>
                  </a:ext>
                </a:extLst>
              </a:tr>
              <a:tr h="670439">
                <a:tc>
                  <a:txBody>
                    <a:bodyPr/>
                    <a:lstStyle/>
                    <a:p>
                      <a:pPr marL="0" algn="ctr">
                        <a:lnSpc>
                          <a:spcPct val="100000"/>
                        </a:lnSpc>
                        <a:spcAft>
                          <a:spcPts val="0"/>
                        </a:spcAft>
                      </a:pPr>
                      <a:r>
                        <a:rPr lang="en-US" sz="1600" b="0">
                          <a:effectLst/>
                          <a:latin typeface="Arial" panose="020B0604020202020204" pitchFamily="34" charset="0"/>
                          <a:cs typeface="Arial" panose="020B0604020202020204" pitchFamily="34" charset="0"/>
                        </a:rPr>
                        <a:t>4G </a:t>
                      </a:r>
                      <a:r>
                        <a:rPr lang="ru-RU" sz="1600" b="0">
                          <a:effectLst/>
                          <a:latin typeface="Arial" panose="020B0604020202020204" pitchFamily="34" charset="0"/>
                          <a:cs typeface="Arial" panose="020B0604020202020204" pitchFamily="34" charset="0"/>
                        </a:rPr>
                        <a:t>- еще быстрее</a:t>
                      </a:r>
                      <a:endParaRPr lang="ru-RU" sz="1100" b="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en-US" sz="1600" b="1">
                          <a:effectLst/>
                          <a:latin typeface="Arial" panose="020B0604020202020204" pitchFamily="34" charset="0"/>
                          <a:cs typeface="Arial" panose="020B0604020202020204" pitchFamily="34" charset="0"/>
                        </a:rPr>
                        <a:t>LTE, WiMAX </a:t>
                      </a:r>
                      <a:r>
                        <a:rPr lang="ru-RU" sz="1600" b="1">
                          <a:effectLst/>
                          <a:latin typeface="Arial" panose="020B0604020202020204" pitchFamily="34" charset="0"/>
                          <a:cs typeface="Arial" panose="020B0604020202020204" pitchFamily="34" charset="0"/>
                        </a:rPr>
                        <a:t>и др.</a:t>
                      </a:r>
                      <a:endParaRPr lang="ru-RU" sz="1100" b="1">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ru-RU" sz="1600" b="1" dirty="0">
                          <a:effectLst/>
                          <a:latin typeface="Arial" panose="020B0604020202020204" pitchFamily="34" charset="0"/>
                          <a:cs typeface="Arial" panose="020B0604020202020204" pitchFamily="34" charset="0"/>
                        </a:rPr>
                        <a:t>до 1 Гбит/с</a:t>
                      </a:r>
                      <a:endParaRPr lang="ru-RU" sz="1100" b="1"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ru-RU" sz="1600" b="1" dirty="0">
                          <a:effectLst/>
                          <a:latin typeface="Arial" panose="020B0604020202020204" pitchFamily="34" charset="0"/>
                          <a:cs typeface="Arial" panose="020B0604020202020204" pitchFamily="34" charset="0"/>
                        </a:rPr>
                        <a:t>2000-2010</a:t>
                      </a:r>
                      <a:endParaRPr lang="ru-RU" sz="1100" b="1"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xmlns="" val="1847193393"/>
                  </a:ext>
                </a:extLst>
              </a:tr>
              <a:tr h="670439">
                <a:tc>
                  <a:txBody>
                    <a:bodyPr/>
                    <a:lstStyle/>
                    <a:p>
                      <a:pPr marL="0" algn="ctr">
                        <a:lnSpc>
                          <a:spcPct val="100000"/>
                        </a:lnSpc>
                        <a:spcAft>
                          <a:spcPts val="0"/>
                        </a:spcAft>
                      </a:pPr>
                      <a:r>
                        <a:rPr lang="en-US" sz="1600" b="0">
                          <a:effectLst/>
                          <a:latin typeface="Arial" panose="020B0604020202020204" pitchFamily="34" charset="0"/>
                          <a:cs typeface="Arial" panose="020B0604020202020204" pitchFamily="34" charset="0"/>
                        </a:rPr>
                        <a:t>5G </a:t>
                      </a:r>
                      <a:r>
                        <a:rPr lang="ru-RU" sz="1600" b="0">
                          <a:effectLst/>
                          <a:latin typeface="Arial" panose="020B0604020202020204" pitchFamily="34" charset="0"/>
                          <a:cs typeface="Arial" panose="020B0604020202020204" pitchFamily="34" charset="0"/>
                        </a:rPr>
                        <a:t>- еще быстрее</a:t>
                      </a:r>
                      <a:endParaRPr lang="ru-RU" sz="1100" b="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en-US" sz="1600" b="1" dirty="0">
                          <a:effectLst/>
                          <a:latin typeface="Arial" panose="020B0604020202020204" pitchFamily="34" charset="0"/>
                          <a:cs typeface="Arial" panose="020B0604020202020204" pitchFamily="34" charset="0"/>
                        </a:rPr>
                        <a:t>IMT-2020</a:t>
                      </a:r>
                      <a:endParaRPr lang="ru-RU" sz="1100" b="1"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ru-RU" sz="1600" b="1">
                          <a:effectLst/>
                          <a:latin typeface="Arial" panose="020B0604020202020204" pitchFamily="34" charset="0"/>
                          <a:cs typeface="Arial" panose="020B0604020202020204" pitchFamily="34" charset="0"/>
                        </a:rPr>
                        <a:t>до 20 Гбит/с</a:t>
                      </a:r>
                      <a:endParaRPr lang="ru-RU" sz="1100" b="1">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0" algn="ctr">
                        <a:lnSpc>
                          <a:spcPct val="100000"/>
                        </a:lnSpc>
                        <a:spcAft>
                          <a:spcPts val="0"/>
                        </a:spcAft>
                      </a:pPr>
                      <a:r>
                        <a:rPr lang="ru-RU" sz="1600" b="1" dirty="0">
                          <a:effectLst/>
                          <a:latin typeface="Arial" panose="020B0604020202020204" pitchFamily="34" charset="0"/>
                          <a:cs typeface="Arial" panose="020B0604020202020204" pitchFamily="34" charset="0"/>
                        </a:rPr>
                        <a:t>2008 - про­гнозы на 2020</a:t>
                      </a:r>
                      <a:endParaRPr lang="ru-RU" sz="1100" b="1"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xmlns="" val="1193256889"/>
                  </a:ext>
                </a:extLst>
              </a:tr>
            </a:tbl>
          </a:graphicData>
        </a:graphic>
      </p:graphicFrame>
      <p:sp>
        <p:nvSpPr>
          <p:cNvPr id="4" name="Номер слайда 3">
            <a:extLst>
              <a:ext uri="{FF2B5EF4-FFF2-40B4-BE49-F238E27FC236}">
                <a16:creationId xmlns:a16="http://schemas.microsoft.com/office/drawing/2014/main" xmlns="" id="{68B95CA8-2BB5-4B82-BE59-61B7B2D3777B}"/>
              </a:ext>
            </a:extLst>
          </p:cNvPr>
          <p:cNvSpPr>
            <a:spLocks noGrp="1"/>
          </p:cNvSpPr>
          <p:nvPr>
            <p:ph type="sldNum" sz="quarter" idx="12"/>
          </p:nvPr>
        </p:nvSpPr>
        <p:spPr/>
        <p:txBody>
          <a:bodyPr/>
          <a:lstStyle/>
          <a:p>
            <a:pPr rtl="0"/>
            <a:fld id="{3A98EE3D-8CD1-4C3F-BD1C-C98C9596463C}" type="slidenum">
              <a:rPr lang="en-US" smtClean="0"/>
              <a:t>5</a:t>
            </a:fld>
            <a:endParaRPr lang="en-US" dirty="0"/>
          </a:p>
        </p:txBody>
      </p:sp>
      <p:sp>
        <p:nvSpPr>
          <p:cNvPr id="6" name="Заголовок 5">
            <a:extLst>
              <a:ext uri="{FF2B5EF4-FFF2-40B4-BE49-F238E27FC236}">
                <a16:creationId xmlns:a16="http://schemas.microsoft.com/office/drawing/2014/main" xmlns="" id="{0F0CDE14-DF9E-4EE9-9406-CA078D8D2270}"/>
              </a:ext>
            </a:extLst>
          </p:cNvPr>
          <p:cNvSpPr>
            <a:spLocks noGrp="1"/>
          </p:cNvSpPr>
          <p:nvPr>
            <p:ph type="title"/>
          </p:nvPr>
        </p:nvSpPr>
        <p:spPr/>
        <p:txBody>
          <a:bodyPr/>
          <a:lstStyle/>
          <a:p>
            <a:r>
              <a:rPr lang="ru-RU" b="1" dirty="0">
                <a:solidFill>
                  <a:schemeClr val="tx1"/>
                </a:solidFill>
              </a:rPr>
              <a:t>1.3. Сравнение технических характеристик поколений сотовой связи</a:t>
            </a:r>
          </a:p>
        </p:txBody>
      </p:sp>
    </p:spTree>
    <p:extLst>
      <p:ext uri="{BB962C8B-B14F-4D97-AF65-F5344CB8AC3E}">
        <p14:creationId xmlns:p14="http://schemas.microsoft.com/office/powerpoint/2010/main" val="897333813"/>
      </p:ext>
    </p:extLst>
  </p:cSld>
  <p:clrMapOvr>
    <a:masterClrMapping/>
  </p:clrMapOvr>
  <mc:AlternateContent xmlns:mc="http://schemas.openxmlformats.org/markup-compatibility/2006" xmlns:p14="http://schemas.microsoft.com/office/powerpoint/2010/main">
    <mc:Choice Requires="p14">
      <p:transition spd="slow" p14:dur="2500" advTm="40000">
        <p14:reveal/>
      </p:transition>
    </mc:Choice>
    <mc:Fallback xmlns="">
      <p:transition spd="slow" advTm="40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9A106B3-4903-4863-B029-EBC71C7DD7CE}"/>
              </a:ext>
            </a:extLst>
          </p:cNvPr>
          <p:cNvSpPr>
            <a:spLocks noGrp="1"/>
          </p:cNvSpPr>
          <p:nvPr>
            <p:ph type="title"/>
          </p:nvPr>
        </p:nvSpPr>
        <p:spPr>
          <a:xfrm>
            <a:off x="581192" y="702156"/>
            <a:ext cx="11029616" cy="516971"/>
          </a:xfrm>
        </p:spPr>
        <p:txBody>
          <a:bodyPr>
            <a:normAutofit fontScale="90000"/>
          </a:bodyPr>
          <a:lstStyle/>
          <a:p>
            <a:r>
              <a:rPr lang="ru-RU" b="1" dirty="0">
                <a:solidFill>
                  <a:schemeClr val="tx1"/>
                </a:solidFill>
              </a:rPr>
              <a:t>1.4. Услуги 5G для абонента</a:t>
            </a:r>
          </a:p>
        </p:txBody>
      </p:sp>
      <p:sp>
        <p:nvSpPr>
          <p:cNvPr id="4" name="Номер слайда 3">
            <a:extLst>
              <a:ext uri="{FF2B5EF4-FFF2-40B4-BE49-F238E27FC236}">
                <a16:creationId xmlns:a16="http://schemas.microsoft.com/office/drawing/2014/main" xmlns="" id="{B814874A-94FE-4EDD-9B84-18887E5D0B6A}"/>
              </a:ext>
            </a:extLst>
          </p:cNvPr>
          <p:cNvSpPr>
            <a:spLocks noGrp="1"/>
          </p:cNvSpPr>
          <p:nvPr>
            <p:ph type="sldNum" sz="quarter" idx="12"/>
          </p:nvPr>
        </p:nvSpPr>
        <p:spPr/>
        <p:txBody>
          <a:bodyPr/>
          <a:lstStyle/>
          <a:p>
            <a:pPr rtl="0"/>
            <a:fld id="{3A98EE3D-8CD1-4C3F-BD1C-C98C9596463C}" type="slidenum">
              <a:rPr lang="en-US" smtClean="0"/>
              <a:t>6</a:t>
            </a:fld>
            <a:endParaRPr lang="en-US" dirty="0"/>
          </a:p>
        </p:txBody>
      </p:sp>
      <p:graphicFrame>
        <p:nvGraphicFramePr>
          <p:cNvPr id="5" name="Объект 4">
            <a:extLst>
              <a:ext uri="{FF2B5EF4-FFF2-40B4-BE49-F238E27FC236}">
                <a16:creationId xmlns:a16="http://schemas.microsoft.com/office/drawing/2014/main" xmlns="" id="{C7E5A142-646F-433F-947E-DA03F09A6A4A}"/>
              </a:ext>
            </a:extLst>
          </p:cNvPr>
          <p:cNvGraphicFramePr>
            <a:graphicFrameLocks noGrp="1"/>
          </p:cNvGraphicFramePr>
          <p:nvPr>
            <p:ph idx="1"/>
            <p:extLst>
              <p:ext uri="{D42A27DB-BD31-4B8C-83A1-F6EECF244321}">
                <p14:modId xmlns:p14="http://schemas.microsoft.com/office/powerpoint/2010/main" val="2256585245"/>
              </p:ext>
            </p:extLst>
          </p:nvPr>
        </p:nvGraphicFramePr>
        <p:xfrm>
          <a:off x="581025" y="1414130"/>
          <a:ext cx="11029950" cy="5009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5604821"/>
      </p:ext>
    </p:extLst>
  </p:cSld>
  <p:clrMapOvr>
    <a:masterClrMapping/>
  </p:clrMapOvr>
  <p:transition spd="slow" advTm="40000">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52DD1CE-5912-4FE0-9B08-366A428AE9BB}"/>
              </a:ext>
            </a:extLst>
          </p:cNvPr>
          <p:cNvSpPr>
            <a:spLocks noGrp="1"/>
          </p:cNvSpPr>
          <p:nvPr>
            <p:ph type="title"/>
          </p:nvPr>
        </p:nvSpPr>
        <p:spPr>
          <a:xfrm>
            <a:off x="581192" y="702156"/>
            <a:ext cx="11029616" cy="626914"/>
          </a:xfrm>
        </p:spPr>
        <p:txBody>
          <a:bodyPr/>
          <a:lstStyle/>
          <a:p>
            <a:r>
              <a:rPr lang="ru-RU" b="1" dirty="0">
                <a:solidFill>
                  <a:schemeClr val="tx1"/>
                </a:solidFill>
              </a:rPr>
              <a:t>1.5. Будущее сетей 5G</a:t>
            </a:r>
          </a:p>
        </p:txBody>
      </p:sp>
      <p:sp>
        <p:nvSpPr>
          <p:cNvPr id="3" name="Объект 2">
            <a:extLst>
              <a:ext uri="{FF2B5EF4-FFF2-40B4-BE49-F238E27FC236}">
                <a16:creationId xmlns:a16="http://schemas.microsoft.com/office/drawing/2014/main" xmlns="" id="{EE8500F7-5369-4C03-8AFB-D1AB5AC62425}"/>
              </a:ext>
            </a:extLst>
          </p:cNvPr>
          <p:cNvSpPr>
            <a:spLocks noGrp="1"/>
          </p:cNvSpPr>
          <p:nvPr>
            <p:ph idx="1"/>
          </p:nvPr>
        </p:nvSpPr>
        <p:spPr>
          <a:xfrm>
            <a:off x="581192" y="1573619"/>
            <a:ext cx="11029615" cy="4850295"/>
          </a:xfrm>
        </p:spPr>
        <p:txBody>
          <a:bodyPr>
            <a:normAutofit fontScale="77500" lnSpcReduction="20000"/>
          </a:bodyPr>
          <a:lstStyle/>
          <a:p>
            <a:pPr marL="0" indent="457200" algn="just">
              <a:lnSpc>
                <a:spcPct val="160000"/>
              </a:lnSpc>
              <a:spcBef>
                <a:spcPts val="0"/>
              </a:spcBef>
              <a:spcAft>
                <a:spcPts val="0"/>
              </a:spcAft>
              <a:buNone/>
            </a:pPr>
            <a:r>
              <a:rPr lang="ru-RU" sz="1800" dirty="0">
                <a:effectLst/>
                <a:ea typeface="Calibri" panose="020F0502020204030204" pitchFamily="34" charset="0"/>
                <a:cs typeface="Times New Roman" panose="02020603050405020304" pitchFamily="18" charset="0"/>
              </a:rPr>
              <a:t>С развитием 5G развиваются и услуги для предоставления доступа к сети. В данный момент многие компании приобретают </a:t>
            </a:r>
            <a:r>
              <a:rPr lang="ru-RU" sz="1800" dirty="0" err="1">
                <a:effectLst/>
                <a:ea typeface="Calibri" panose="020F0502020204030204" pitchFamily="34" charset="0"/>
                <a:cs typeface="Times New Roman" panose="02020603050405020304" pitchFamily="18" charset="0"/>
              </a:rPr>
              <a:t>частотновременной</a:t>
            </a:r>
            <a:r>
              <a:rPr lang="ru-RU" sz="1800" dirty="0">
                <a:effectLst/>
                <a:ea typeface="Calibri" panose="020F0502020204030204" pitchFamily="34" charset="0"/>
                <a:cs typeface="Times New Roman" panose="02020603050405020304" pitchFamily="18" charset="0"/>
              </a:rPr>
              <a:t> ресурс у государства, приёмо-передающие системы для поддержания работоспособности данной системы и абонентские устройства для сотрудников или объектов компании, хотя это обходится достаточно дорого. Таким образом, использование сетей пятого поколения может способствовать уменьшению затрат компаний на обеспечение беспроводной связи благодаря новым возможностям сети пятого поколения. </a:t>
            </a:r>
          </a:p>
          <a:p>
            <a:pPr marL="0" indent="457200" algn="just">
              <a:lnSpc>
                <a:spcPct val="160000"/>
              </a:lnSpc>
              <a:spcBef>
                <a:spcPts val="0"/>
              </a:spcBef>
              <a:spcAft>
                <a:spcPts val="0"/>
              </a:spcAft>
              <a:buNone/>
            </a:pPr>
            <a:r>
              <a:rPr lang="ru-RU" sz="1800" dirty="0">
                <a:effectLst/>
                <a:ea typeface="Calibri" panose="020F0502020204030204" pitchFamily="34" charset="0"/>
                <a:cs typeface="Times New Roman" panose="02020603050405020304" pitchFamily="18" charset="0"/>
              </a:rPr>
              <a:t>Среди принципиальных преимуществ мобильной связи 5G по сравнению с 4G отмечают также более высокую энергоэффективность сетей 5G, многократно возросшую пропускную способность, высокую мобильность пользователей. </a:t>
            </a:r>
          </a:p>
          <a:p>
            <a:pPr marL="0" indent="457200" algn="just">
              <a:lnSpc>
                <a:spcPct val="160000"/>
              </a:lnSpc>
              <a:spcBef>
                <a:spcPts val="0"/>
              </a:spcBef>
              <a:spcAft>
                <a:spcPts val="0"/>
              </a:spcAft>
              <a:buNone/>
            </a:pPr>
            <a:r>
              <a:rPr lang="ru-RU" sz="1800" dirty="0">
                <a:effectLst/>
                <a:ea typeface="Calibri" panose="020F0502020204030204" pitchFamily="34" charset="0"/>
                <a:cs typeface="Times New Roman" panose="02020603050405020304" pitchFamily="18" charset="0"/>
              </a:rPr>
              <a:t>По мнению специалистов, внимания заслуживает ещё одно важное отличие 5G - масштабная виртуализация. Новая технология выходит за рамки одних лишь аппаратных решений. В качестве основных целей, обусловливающих необходимость перехода на сети 5G, обычно называют внедрение Интернета вещей (Internet </a:t>
            </a:r>
            <a:r>
              <a:rPr lang="ru-RU" sz="1800" dirty="0" err="1">
                <a:effectLst/>
                <a:ea typeface="Calibri" panose="020F0502020204030204" pitchFamily="34" charset="0"/>
                <a:cs typeface="Times New Roman" panose="02020603050405020304" pitchFamily="18" charset="0"/>
              </a:rPr>
              <a:t>of</a:t>
            </a:r>
            <a:r>
              <a:rPr lang="ru-RU" sz="1800" dirty="0">
                <a:effectLst/>
                <a:ea typeface="Calibri" panose="020F0502020204030204" pitchFamily="34" charset="0"/>
                <a:cs typeface="Times New Roman" panose="02020603050405020304" pitchFamily="18" charset="0"/>
              </a:rPr>
              <a:t> </a:t>
            </a:r>
            <a:r>
              <a:rPr lang="ru-RU" sz="1800" dirty="0" err="1">
                <a:effectLst/>
                <a:ea typeface="Calibri" panose="020F0502020204030204" pitchFamily="34" charset="0"/>
                <a:cs typeface="Times New Roman" panose="02020603050405020304" pitchFamily="18" charset="0"/>
              </a:rPr>
              <a:t>Things</a:t>
            </a:r>
            <a:r>
              <a:rPr lang="ru-RU" sz="1800" dirty="0">
                <a:effectLst/>
                <a:ea typeface="Calibri" panose="020F0502020204030204" pitchFamily="34" charset="0"/>
                <a:cs typeface="Times New Roman" panose="02020603050405020304" pitchFamily="18" charset="0"/>
              </a:rPr>
              <a:t> - </a:t>
            </a:r>
            <a:r>
              <a:rPr lang="ru-RU" sz="1800" dirty="0" err="1">
                <a:effectLst/>
                <a:ea typeface="Calibri" panose="020F0502020204030204" pitchFamily="34" charset="0"/>
                <a:cs typeface="Times New Roman" panose="02020603050405020304" pitchFamily="18" charset="0"/>
              </a:rPr>
              <a:t>IoT</a:t>
            </a:r>
            <a:r>
              <a:rPr lang="ru-RU" sz="1800" dirty="0">
                <a:effectLst/>
                <a:ea typeface="Calibri" panose="020F0502020204030204" pitchFamily="34" charset="0"/>
                <a:cs typeface="Times New Roman" panose="02020603050405020304" pitchFamily="18" charset="0"/>
              </a:rPr>
              <a:t>), развитие беспилотного транспорта, некоторых других новаций (например, теле- медицины), отвечающих современным запросам к научно-технической сфере.</a:t>
            </a:r>
          </a:p>
          <a:p>
            <a:pPr marL="0" indent="457200" algn="just">
              <a:lnSpc>
                <a:spcPct val="160000"/>
              </a:lnSpc>
              <a:spcBef>
                <a:spcPts val="0"/>
              </a:spcBef>
              <a:spcAft>
                <a:spcPts val="0"/>
              </a:spcAft>
              <a:buNone/>
            </a:pPr>
            <a:r>
              <a:rPr lang="ru-RU" sz="1800" dirty="0">
                <a:effectLst/>
                <a:ea typeface="Calibri" panose="020F0502020204030204" pitchFamily="34" charset="0"/>
                <a:cs typeface="Times New Roman" panose="02020603050405020304" pitchFamily="18" charset="0"/>
              </a:rPr>
              <a:t>Таким образом, в последние годы коммуникационные технологии находятся в процессе быстрого развития. Разработчики беспроводных систем 5G уже начали исследования в области связи и получили хорошие результаты. Применение сотовой структуры 5G может эффективно решить проблемы, существующие в текущем применении беспроводной технологии, тем самым способствуя дальнейшему улучшению уровня беспроводной технологии.</a:t>
            </a:r>
          </a:p>
        </p:txBody>
      </p:sp>
      <p:sp>
        <p:nvSpPr>
          <p:cNvPr id="4" name="Номер слайда 3">
            <a:extLst>
              <a:ext uri="{FF2B5EF4-FFF2-40B4-BE49-F238E27FC236}">
                <a16:creationId xmlns:a16="http://schemas.microsoft.com/office/drawing/2014/main" xmlns="" id="{DD064C72-B7C9-4C23-A7CE-BA0A4F28C195}"/>
              </a:ext>
            </a:extLst>
          </p:cNvPr>
          <p:cNvSpPr>
            <a:spLocks noGrp="1"/>
          </p:cNvSpPr>
          <p:nvPr>
            <p:ph type="sldNum" sz="quarter" idx="12"/>
          </p:nvPr>
        </p:nvSpPr>
        <p:spPr/>
        <p:txBody>
          <a:bodyPr/>
          <a:lstStyle/>
          <a:p>
            <a:pPr rtl="0"/>
            <a:fld id="{3A98EE3D-8CD1-4C3F-BD1C-C98C9596463C}" type="slidenum">
              <a:rPr lang="en-US" smtClean="0"/>
              <a:t>7</a:t>
            </a:fld>
            <a:endParaRPr lang="en-US" dirty="0"/>
          </a:p>
        </p:txBody>
      </p:sp>
    </p:spTree>
    <p:extLst>
      <p:ext uri="{BB962C8B-B14F-4D97-AF65-F5344CB8AC3E}">
        <p14:creationId xmlns:p14="http://schemas.microsoft.com/office/powerpoint/2010/main" val="3669250323"/>
      </p:ext>
    </p:extLst>
  </p:cSld>
  <p:clrMapOvr>
    <a:masterClrMapping/>
  </p:clrMapOvr>
  <p:transition spd="slow" advTm="40000">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5CA73A5-702A-460E-99B5-DB7487577DAB}"/>
              </a:ext>
            </a:extLst>
          </p:cNvPr>
          <p:cNvSpPr>
            <a:spLocks noGrp="1"/>
          </p:cNvSpPr>
          <p:nvPr>
            <p:ph type="title"/>
          </p:nvPr>
        </p:nvSpPr>
        <p:spPr>
          <a:xfrm>
            <a:off x="581192" y="702156"/>
            <a:ext cx="11274110" cy="1188720"/>
          </a:xfrm>
        </p:spPr>
        <p:txBody>
          <a:bodyPr>
            <a:normAutofit fontScale="90000"/>
          </a:bodyPr>
          <a:lstStyle/>
          <a:p>
            <a:pPr>
              <a:spcAft>
                <a:spcPts val="600"/>
              </a:spcAft>
            </a:pPr>
            <a:r>
              <a:rPr lang="ru-RU" dirty="0">
                <a:solidFill>
                  <a:schemeClr val="tx1"/>
                </a:solidFill>
              </a:rPr>
              <a:t>2. Условия передачи информации, составляющей коммерческую тайну третьи лицам</a:t>
            </a:r>
            <a:br>
              <a:rPr lang="ru-RU" dirty="0">
                <a:solidFill>
                  <a:schemeClr val="tx1"/>
                </a:solidFill>
              </a:rPr>
            </a:br>
            <a:r>
              <a:rPr lang="ru-RU" b="1" dirty="0">
                <a:solidFill>
                  <a:schemeClr val="tx1"/>
                </a:solidFill>
              </a:rPr>
              <a:t>2.1. Актуальность темы</a:t>
            </a:r>
          </a:p>
        </p:txBody>
      </p:sp>
      <p:sp>
        <p:nvSpPr>
          <p:cNvPr id="3" name="Объект 2">
            <a:extLst>
              <a:ext uri="{FF2B5EF4-FFF2-40B4-BE49-F238E27FC236}">
                <a16:creationId xmlns:a16="http://schemas.microsoft.com/office/drawing/2014/main" xmlns="" id="{94BB51F4-5446-4FF4-95B1-6A75704BB053}"/>
              </a:ext>
            </a:extLst>
          </p:cNvPr>
          <p:cNvSpPr>
            <a:spLocks noGrp="1"/>
          </p:cNvSpPr>
          <p:nvPr>
            <p:ph idx="1"/>
          </p:nvPr>
        </p:nvSpPr>
        <p:spPr>
          <a:xfrm>
            <a:off x="581192" y="2041451"/>
            <a:ext cx="11029615" cy="4306186"/>
          </a:xfrm>
        </p:spPr>
        <p:txBody>
          <a:bodyPr>
            <a:normAutofit/>
          </a:bodyPr>
          <a:lstStyle/>
          <a:p>
            <a:pPr marL="0" marR="12700" indent="457200" algn="just">
              <a:lnSpc>
                <a:spcPct val="150000"/>
              </a:lnSpc>
              <a:spcBef>
                <a:spcPts val="0"/>
              </a:spcBef>
              <a:buNone/>
            </a:pPr>
            <a:r>
              <a:rPr lang="ru-RU" sz="1800" dirty="0"/>
              <a:t>С появлением в нашей жизни новых информационных технологий, а также с развитием производительности компьютерных систем, сбора и переработки информации, произошло повышение требований к уровню защиты информации. В связи с этим, разрабатываются различные документы по защите информации, создаются рекомендации по защите информации, для того, чтобы хоть как-то защитить информацию.</a:t>
            </a:r>
          </a:p>
          <a:p>
            <a:pPr marL="0" marR="12700" indent="457200" algn="just">
              <a:lnSpc>
                <a:spcPct val="150000"/>
              </a:lnSpc>
              <a:spcBef>
                <a:spcPts val="0"/>
              </a:spcBef>
              <a:buNone/>
            </a:pPr>
            <a:r>
              <a:rPr lang="ru-RU" sz="1800" dirty="0"/>
              <a:t>В настоящее время информация является важнейшим ресурсом любой организации, а информация, составляющая коммерческую тайну, находится под особой правовой защитой.</a:t>
            </a:r>
          </a:p>
        </p:txBody>
      </p:sp>
      <p:sp>
        <p:nvSpPr>
          <p:cNvPr id="4" name="Номер слайда 3">
            <a:extLst>
              <a:ext uri="{FF2B5EF4-FFF2-40B4-BE49-F238E27FC236}">
                <a16:creationId xmlns:a16="http://schemas.microsoft.com/office/drawing/2014/main" xmlns="" id="{2AF3FCFA-01ED-4003-9B0B-22D8E3E6CB3D}"/>
              </a:ext>
            </a:extLst>
          </p:cNvPr>
          <p:cNvSpPr>
            <a:spLocks noGrp="1"/>
          </p:cNvSpPr>
          <p:nvPr>
            <p:ph type="sldNum" sz="quarter" idx="12"/>
          </p:nvPr>
        </p:nvSpPr>
        <p:spPr/>
        <p:txBody>
          <a:bodyPr/>
          <a:lstStyle/>
          <a:p>
            <a:pPr rtl="0"/>
            <a:fld id="{3A98EE3D-8CD1-4C3F-BD1C-C98C9596463C}" type="slidenum">
              <a:rPr lang="en-US" smtClean="0"/>
              <a:t>8</a:t>
            </a:fld>
            <a:endParaRPr lang="en-US" dirty="0"/>
          </a:p>
        </p:txBody>
      </p:sp>
    </p:spTree>
    <p:extLst>
      <p:ext uri="{BB962C8B-B14F-4D97-AF65-F5344CB8AC3E}">
        <p14:creationId xmlns:p14="http://schemas.microsoft.com/office/powerpoint/2010/main" val="387843309"/>
      </p:ext>
    </p:extLst>
  </p:cSld>
  <p:clrMapOvr>
    <a:masterClrMapping/>
  </p:clrMapOvr>
  <mc:AlternateContent xmlns:mc="http://schemas.openxmlformats.org/markup-compatibility/2006" xmlns:p14="http://schemas.microsoft.com/office/powerpoint/2010/main">
    <mc:Choice Requires="p14">
      <p:transition spd="med" p14:dur="700" advTm="40000">
        <p:fade/>
      </p:transition>
    </mc:Choice>
    <mc:Fallback xmlns="">
      <p:transition spd="med" advTm="40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7300AC1-F634-4E62-9E66-16E33F22FE3C}"/>
              </a:ext>
            </a:extLst>
          </p:cNvPr>
          <p:cNvSpPr>
            <a:spLocks noGrp="1"/>
          </p:cNvSpPr>
          <p:nvPr>
            <p:ph type="title"/>
          </p:nvPr>
        </p:nvSpPr>
        <p:spPr>
          <a:xfrm>
            <a:off x="581192" y="702156"/>
            <a:ext cx="11029616" cy="1006068"/>
          </a:xfrm>
        </p:spPr>
        <p:txBody>
          <a:bodyPr/>
          <a:lstStyle/>
          <a:p>
            <a:r>
              <a:rPr lang="ru-RU" b="1" dirty="0">
                <a:solidFill>
                  <a:schemeClr val="tx1"/>
                </a:solidFill>
              </a:rPr>
              <a:t>2.2. Понятие информации, составляющей коммерческую тайну</a:t>
            </a:r>
          </a:p>
        </p:txBody>
      </p:sp>
      <p:sp>
        <p:nvSpPr>
          <p:cNvPr id="3" name="Объект 2">
            <a:extLst>
              <a:ext uri="{FF2B5EF4-FFF2-40B4-BE49-F238E27FC236}">
                <a16:creationId xmlns:a16="http://schemas.microsoft.com/office/drawing/2014/main" xmlns="" id="{0DA8B8A7-E217-42E1-86EF-4D52D5600882}"/>
              </a:ext>
            </a:extLst>
          </p:cNvPr>
          <p:cNvSpPr>
            <a:spLocks noGrp="1"/>
          </p:cNvSpPr>
          <p:nvPr>
            <p:ph idx="1"/>
          </p:nvPr>
        </p:nvSpPr>
        <p:spPr>
          <a:xfrm>
            <a:off x="581192" y="2073349"/>
            <a:ext cx="11029615" cy="4350565"/>
          </a:xfrm>
        </p:spPr>
        <p:txBody>
          <a:bodyPr>
            <a:normAutofit lnSpcReduction="10000"/>
          </a:bodyPr>
          <a:lstStyle/>
          <a:p>
            <a:pPr marL="0" indent="457200" algn="just">
              <a:lnSpc>
                <a:spcPct val="160000"/>
              </a:lnSpc>
              <a:spcBef>
                <a:spcPts val="0"/>
              </a:spcBef>
              <a:buNone/>
            </a:pPr>
            <a:r>
              <a:rPr lang="ru-RU" sz="1600" b="1" dirty="0">
                <a:effectLst/>
                <a:ea typeface="Calibri" panose="020F0502020204030204" pitchFamily="34" charset="0"/>
                <a:cs typeface="Times New Roman" panose="02020603050405020304" pitchFamily="18" charset="0"/>
              </a:rPr>
              <a:t>Информация</a:t>
            </a:r>
            <a:r>
              <a:rPr lang="ru-RU" sz="1600" dirty="0">
                <a:effectLst/>
                <a:ea typeface="Calibri" panose="020F0502020204030204" pitchFamily="34" charset="0"/>
                <a:cs typeface="Times New Roman" panose="02020603050405020304" pitchFamily="18" charset="0"/>
              </a:rPr>
              <a:t> –  это сведения о лицах, предметах, фактах, событиях, явлениях и процессах независимо от формы их представления. </a:t>
            </a:r>
          </a:p>
          <a:p>
            <a:pPr marL="0" indent="457200" algn="just">
              <a:lnSpc>
                <a:spcPct val="160000"/>
              </a:lnSpc>
              <a:spcBef>
                <a:spcPts val="0"/>
              </a:spcBef>
              <a:buNone/>
            </a:pPr>
            <a:r>
              <a:rPr lang="ru-RU" sz="1600" b="1" dirty="0">
                <a:effectLst/>
                <a:ea typeface="Calibri" panose="020F0502020204030204" pitchFamily="34" charset="0"/>
                <a:cs typeface="Times New Roman" panose="02020603050405020304" pitchFamily="18" charset="0"/>
              </a:rPr>
              <a:t>Информация, составляющая коммерческую тайну</a:t>
            </a:r>
            <a:r>
              <a:rPr lang="ru-RU" sz="1600" dirty="0">
                <a:effectLst/>
                <a:ea typeface="Calibri" panose="020F0502020204030204" pitchFamily="34" charset="0"/>
                <a:cs typeface="Times New Roman" panose="02020603050405020304" pitchFamily="18" charset="0"/>
              </a:rPr>
              <a:t> - сведения любого характера (производственные, технические, экономические, организационные и другие), в том числе о результатах интеллектуальной деятельности в научно-технической сфере, а также сведения о способах осуществления профессиональной деятельности, которые имеют действительную или потенциальную коммерческую ценность в силу неизвестности их третьим лицам, к которым у третьих лиц нет свободного доступа на законном основании и в отношении которых обладателем таких сведений введен режим коммерческой тайны.</a:t>
            </a:r>
          </a:p>
          <a:p>
            <a:pPr marL="0" indent="457200" algn="just">
              <a:lnSpc>
                <a:spcPct val="160000"/>
              </a:lnSpc>
              <a:spcBef>
                <a:spcPts val="0"/>
              </a:spcBef>
              <a:buNone/>
            </a:pPr>
            <a:r>
              <a:rPr lang="ru-RU" sz="1600" b="1" dirty="0">
                <a:effectLst/>
                <a:ea typeface="Calibri" panose="020F0502020204030204" pitchFamily="34" charset="0"/>
                <a:cs typeface="Times New Roman" panose="02020603050405020304" pitchFamily="18" charset="0"/>
              </a:rPr>
              <a:t>Предоставление информации, составляющей коммерческую тайну</a:t>
            </a:r>
            <a:r>
              <a:rPr lang="ru-RU" sz="1600" dirty="0">
                <a:effectLst/>
                <a:ea typeface="Calibri" panose="020F0502020204030204" pitchFamily="34" charset="0"/>
                <a:cs typeface="Times New Roman" panose="02020603050405020304" pitchFamily="18" charset="0"/>
              </a:rPr>
              <a:t> - передача сведений любого характера, которые имеют действительную или потенциальную коммерческую ценность в силу неизвестности их третьим лицам, к которым у третьих лиц нет свободного доступа и в отношении которых организацией введен режим коммерческой тайны.</a:t>
            </a:r>
          </a:p>
        </p:txBody>
      </p:sp>
      <p:sp>
        <p:nvSpPr>
          <p:cNvPr id="4" name="Номер слайда 3">
            <a:extLst>
              <a:ext uri="{FF2B5EF4-FFF2-40B4-BE49-F238E27FC236}">
                <a16:creationId xmlns:a16="http://schemas.microsoft.com/office/drawing/2014/main" xmlns="" id="{5056DEE6-EC3B-4F9B-A8C1-86D4C8064D88}"/>
              </a:ext>
            </a:extLst>
          </p:cNvPr>
          <p:cNvSpPr>
            <a:spLocks noGrp="1"/>
          </p:cNvSpPr>
          <p:nvPr>
            <p:ph type="sldNum" sz="quarter" idx="12"/>
          </p:nvPr>
        </p:nvSpPr>
        <p:spPr/>
        <p:txBody>
          <a:bodyPr/>
          <a:lstStyle/>
          <a:p>
            <a:pPr rtl="0"/>
            <a:fld id="{3A98EE3D-8CD1-4C3F-BD1C-C98C9596463C}" type="slidenum">
              <a:rPr lang="en-US" smtClean="0"/>
              <a:t>9</a:t>
            </a:fld>
            <a:endParaRPr lang="en-US" dirty="0"/>
          </a:p>
        </p:txBody>
      </p:sp>
    </p:spTree>
    <p:extLst>
      <p:ext uri="{BB962C8B-B14F-4D97-AF65-F5344CB8AC3E}">
        <p14:creationId xmlns:p14="http://schemas.microsoft.com/office/powerpoint/2010/main" val="3704930281"/>
      </p:ext>
    </p:extLst>
  </p:cSld>
  <p:clrMapOvr>
    <a:masterClrMapping/>
  </p:clrMapOvr>
  <p:transition spd="slow" advTm="40000">
    <p:comb/>
  </p:transition>
</p:sld>
</file>

<file path=ppt/theme/theme1.xml><?xml version="1.0" encoding="utf-8"?>
<a:theme xmlns:a="http://schemas.openxmlformats.org/drawingml/2006/main" name="Дивиденд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Office_41798998_TF33552983" id="{160FF37C-0DDC-4D2E-AEAD-253EF6364DF1}" vid="{EC99DBC3-C858-4F3A-82DD-48D686A36DB8}"/>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{986472D9-E7EA-4E90-A928-D9DD2904ACC7}tf33552983_win32</Template>
  <TotalTime>20</TotalTime>
  <Words>1278</Words>
  <Application>Microsoft Office PowerPoint</Application>
  <PresentationFormat>Произвольный</PresentationFormat>
  <Paragraphs>93</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ДивидендVTI</vt:lpstr>
      <vt:lpstr>Билет </vt:lpstr>
      <vt:lpstr>Презентация PowerPoint</vt:lpstr>
      <vt:lpstr>1.Понятие и признаки сетей связи пятого поколения 1.1. Актуальность темы</vt:lpstr>
      <vt:lpstr>1.2. Характеристика сети 5G</vt:lpstr>
      <vt:lpstr>1.3. Сравнение технических характеристик поколений сотовой связи</vt:lpstr>
      <vt:lpstr>1.4. Услуги 5G для абонента</vt:lpstr>
      <vt:lpstr>1.5. Будущее сетей 5G</vt:lpstr>
      <vt:lpstr>2. Условия передачи информации, составляющей коммерческую тайну третьи лицам 2.1. Актуальность темы</vt:lpstr>
      <vt:lpstr>2.2. Понятие информации, составляющей коммерческую тайну</vt:lpstr>
      <vt:lpstr>2.3. Режим коммерческой тайны</vt:lpstr>
      <vt:lpstr>Презентация PowerPoint</vt:lpstr>
      <vt:lpstr>2.4. Условия передачи информации, составляющей коммерческую тайну, третьим лицам и ее предоставление государственным и муниципальным органам</vt:lpstr>
      <vt:lpstr>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Билет </dc:title>
  <dc:creator>User</dc:creator>
  <cp:lastModifiedBy>User</cp:lastModifiedBy>
  <cp:revision>6</cp:revision>
  <dcterms:created xsi:type="dcterms:W3CDTF">2022-01-11T10:58:32Z</dcterms:created>
  <dcterms:modified xsi:type="dcterms:W3CDTF">2022-01-11T09:32:28Z</dcterms:modified>
</cp:coreProperties>
</file>